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743200" cy="914400"/>
  <p:notesSz cx="6858000" cy="9144000"/>
  <p:defaultTextStyle>
    <a:defPPr>
      <a:defRPr lang="en-US"/>
    </a:defPPr>
    <a:lvl1pPr marL="0" algn="l" defTabSz="175565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1pPr>
    <a:lvl2pPr marL="87782" algn="l" defTabSz="175565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2pPr>
    <a:lvl3pPr marL="175565" algn="l" defTabSz="175565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3pPr>
    <a:lvl4pPr marL="263347" algn="l" defTabSz="175565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4pPr>
    <a:lvl5pPr marL="351130" algn="l" defTabSz="175565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5pPr>
    <a:lvl6pPr marL="438912" algn="l" defTabSz="175565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6pPr>
    <a:lvl7pPr marL="526694" algn="l" defTabSz="175565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7pPr>
    <a:lvl8pPr marL="614477" algn="l" defTabSz="175565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8pPr>
    <a:lvl9pPr marL="702259" algn="l" defTabSz="175565" rtl="0" eaLnBrk="1" latinLnBrk="0" hangingPunct="1">
      <a:defRPr sz="3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" userDrawn="1">
          <p15:clr>
            <a:srgbClr val="A4A3A4"/>
          </p15:clr>
        </p15:guide>
        <p15:guide id="2" pos="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1F1"/>
    <a:srgbClr val="000000"/>
    <a:srgbClr val="02D5FE"/>
    <a:srgbClr val="E63DFF"/>
    <a:srgbClr val="8BE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1"/>
    <p:restoredTop sz="94649"/>
  </p:normalViewPr>
  <p:slideViewPr>
    <p:cSldViewPr snapToGrid="0" snapToObjects="1" showGuides="1">
      <p:cViewPr varScale="1">
        <p:scale>
          <a:sx n="400" d="100"/>
          <a:sy n="400" d="100"/>
        </p:scale>
        <p:origin x="2032" y="3424"/>
      </p:cViewPr>
      <p:guideLst>
        <p:guide orient="horz" pos="288"/>
        <p:guide pos="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9648"/>
            <a:ext cx="2057400" cy="318347"/>
          </a:xfrm>
        </p:spPr>
        <p:txBody>
          <a:bodyPr anchor="b"/>
          <a:lstStyle>
            <a:lvl1pPr algn="ctr">
              <a:defRPr sz="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480272"/>
            <a:ext cx="2057400" cy="220768"/>
          </a:xfrm>
        </p:spPr>
        <p:txBody>
          <a:bodyPr/>
          <a:lstStyle>
            <a:lvl1pPr marL="0" indent="0" algn="ctr">
              <a:buNone/>
              <a:defRPr sz="320"/>
            </a:lvl1pPr>
            <a:lvl2pPr marL="60945" indent="0" algn="ctr">
              <a:buNone/>
              <a:defRPr sz="267"/>
            </a:lvl2pPr>
            <a:lvl3pPr marL="121890" indent="0" algn="ctr">
              <a:buNone/>
              <a:defRPr sz="240"/>
            </a:lvl3pPr>
            <a:lvl4pPr marL="182834" indent="0" algn="ctr">
              <a:buNone/>
              <a:defRPr sz="213"/>
            </a:lvl4pPr>
            <a:lvl5pPr marL="243779" indent="0" algn="ctr">
              <a:buNone/>
              <a:defRPr sz="213"/>
            </a:lvl5pPr>
            <a:lvl6pPr marL="304724" indent="0" algn="ctr">
              <a:buNone/>
              <a:defRPr sz="213"/>
            </a:lvl6pPr>
            <a:lvl7pPr marL="365669" indent="0" algn="ctr">
              <a:buNone/>
              <a:defRPr sz="213"/>
            </a:lvl7pPr>
            <a:lvl8pPr marL="426613" indent="0" algn="ctr">
              <a:buNone/>
              <a:defRPr sz="213"/>
            </a:lvl8pPr>
            <a:lvl9pPr marL="487558" indent="0" algn="ctr">
              <a:buNone/>
              <a:defRPr sz="21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67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67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66" y="227965"/>
            <a:ext cx="2366010" cy="380365"/>
          </a:xfrm>
        </p:spPr>
        <p:txBody>
          <a:bodyPr anchor="b"/>
          <a:lstStyle>
            <a:lvl1pPr>
              <a:defRPr sz="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166" y="611928"/>
            <a:ext cx="2366010" cy="200025"/>
          </a:xfrm>
        </p:spPr>
        <p:txBody>
          <a:bodyPr/>
          <a:lstStyle>
            <a:lvl1pPr marL="0" indent="0">
              <a:buNone/>
              <a:defRPr sz="320">
                <a:solidFill>
                  <a:schemeClr val="tx1">
                    <a:tint val="75000"/>
                  </a:schemeClr>
                </a:solidFill>
              </a:defRPr>
            </a:lvl1pPr>
            <a:lvl2pPr marL="60945" indent="0">
              <a:buNone/>
              <a:defRPr sz="267">
                <a:solidFill>
                  <a:schemeClr val="tx1">
                    <a:tint val="75000"/>
                  </a:schemeClr>
                </a:solidFill>
              </a:defRPr>
            </a:lvl2pPr>
            <a:lvl3pPr marL="121890" indent="0">
              <a:buNone/>
              <a:defRPr sz="240">
                <a:solidFill>
                  <a:schemeClr val="tx1">
                    <a:tint val="75000"/>
                  </a:schemeClr>
                </a:solidFill>
              </a:defRPr>
            </a:lvl3pPr>
            <a:lvl4pPr marL="182834" indent="0">
              <a:buNone/>
              <a:defRPr sz="213">
                <a:solidFill>
                  <a:schemeClr val="tx1">
                    <a:tint val="75000"/>
                  </a:schemeClr>
                </a:solidFill>
              </a:defRPr>
            </a:lvl4pPr>
            <a:lvl5pPr marL="243779" indent="0">
              <a:buNone/>
              <a:defRPr sz="213">
                <a:solidFill>
                  <a:schemeClr val="tx1">
                    <a:tint val="75000"/>
                  </a:schemeClr>
                </a:solidFill>
              </a:defRPr>
            </a:lvl5pPr>
            <a:lvl6pPr marL="304724" indent="0">
              <a:buNone/>
              <a:defRPr sz="213">
                <a:solidFill>
                  <a:schemeClr val="tx1">
                    <a:tint val="75000"/>
                  </a:schemeClr>
                </a:solidFill>
              </a:defRPr>
            </a:lvl6pPr>
            <a:lvl7pPr marL="365669" indent="0">
              <a:buNone/>
              <a:defRPr sz="213">
                <a:solidFill>
                  <a:schemeClr val="tx1">
                    <a:tint val="75000"/>
                  </a:schemeClr>
                </a:solidFill>
              </a:defRPr>
            </a:lvl7pPr>
            <a:lvl8pPr marL="426613" indent="0">
              <a:buNone/>
              <a:defRPr sz="213">
                <a:solidFill>
                  <a:schemeClr val="tx1">
                    <a:tint val="75000"/>
                  </a:schemeClr>
                </a:solidFill>
              </a:defRPr>
            </a:lvl8pPr>
            <a:lvl9pPr marL="487558" indent="0">
              <a:buNone/>
              <a:defRPr sz="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9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595" y="243417"/>
            <a:ext cx="1165860" cy="5801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745" y="243417"/>
            <a:ext cx="1165860" cy="5801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06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" y="48683"/>
            <a:ext cx="2366010" cy="176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952" y="224155"/>
            <a:ext cx="1160502" cy="109855"/>
          </a:xfrm>
        </p:spPr>
        <p:txBody>
          <a:bodyPr anchor="b"/>
          <a:lstStyle>
            <a:lvl1pPr marL="0" indent="0">
              <a:buNone/>
              <a:defRPr sz="320" b="1"/>
            </a:lvl1pPr>
            <a:lvl2pPr marL="60945" indent="0">
              <a:buNone/>
              <a:defRPr sz="267" b="1"/>
            </a:lvl2pPr>
            <a:lvl3pPr marL="121890" indent="0">
              <a:buNone/>
              <a:defRPr sz="240" b="1"/>
            </a:lvl3pPr>
            <a:lvl4pPr marL="182834" indent="0">
              <a:buNone/>
              <a:defRPr sz="213" b="1"/>
            </a:lvl4pPr>
            <a:lvl5pPr marL="243779" indent="0">
              <a:buNone/>
              <a:defRPr sz="213" b="1"/>
            </a:lvl5pPr>
            <a:lvl6pPr marL="304724" indent="0">
              <a:buNone/>
              <a:defRPr sz="213" b="1"/>
            </a:lvl6pPr>
            <a:lvl7pPr marL="365669" indent="0">
              <a:buNone/>
              <a:defRPr sz="213" b="1"/>
            </a:lvl7pPr>
            <a:lvl8pPr marL="426613" indent="0">
              <a:buNone/>
              <a:defRPr sz="213" b="1"/>
            </a:lvl8pPr>
            <a:lvl9pPr marL="487558" indent="0">
              <a:buNone/>
              <a:defRPr sz="21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952" y="334010"/>
            <a:ext cx="1160502" cy="4912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88745" y="224155"/>
            <a:ext cx="1166217" cy="109855"/>
          </a:xfrm>
        </p:spPr>
        <p:txBody>
          <a:bodyPr anchor="b"/>
          <a:lstStyle>
            <a:lvl1pPr marL="0" indent="0">
              <a:buNone/>
              <a:defRPr sz="320" b="1"/>
            </a:lvl1pPr>
            <a:lvl2pPr marL="60945" indent="0">
              <a:buNone/>
              <a:defRPr sz="267" b="1"/>
            </a:lvl2pPr>
            <a:lvl3pPr marL="121890" indent="0">
              <a:buNone/>
              <a:defRPr sz="240" b="1"/>
            </a:lvl3pPr>
            <a:lvl4pPr marL="182834" indent="0">
              <a:buNone/>
              <a:defRPr sz="213" b="1"/>
            </a:lvl4pPr>
            <a:lvl5pPr marL="243779" indent="0">
              <a:buNone/>
              <a:defRPr sz="213" b="1"/>
            </a:lvl5pPr>
            <a:lvl6pPr marL="304724" indent="0">
              <a:buNone/>
              <a:defRPr sz="213" b="1"/>
            </a:lvl6pPr>
            <a:lvl7pPr marL="365669" indent="0">
              <a:buNone/>
              <a:defRPr sz="213" b="1"/>
            </a:lvl7pPr>
            <a:lvl8pPr marL="426613" indent="0">
              <a:buNone/>
              <a:defRPr sz="213" b="1"/>
            </a:lvl8pPr>
            <a:lvl9pPr marL="487558" indent="0">
              <a:buNone/>
              <a:defRPr sz="21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88745" y="334010"/>
            <a:ext cx="1166217" cy="4912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67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389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79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3" y="60960"/>
            <a:ext cx="884753" cy="213360"/>
          </a:xfrm>
        </p:spPr>
        <p:txBody>
          <a:bodyPr anchor="b"/>
          <a:lstStyle>
            <a:lvl1pPr>
              <a:defRPr sz="4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6217" y="131657"/>
            <a:ext cx="1388745" cy="649817"/>
          </a:xfrm>
        </p:spPr>
        <p:txBody>
          <a:bodyPr/>
          <a:lstStyle>
            <a:lvl1pPr>
              <a:defRPr sz="427"/>
            </a:lvl1pPr>
            <a:lvl2pPr>
              <a:defRPr sz="373"/>
            </a:lvl2pPr>
            <a:lvl3pPr>
              <a:defRPr sz="320"/>
            </a:lvl3pPr>
            <a:lvl4pPr>
              <a:defRPr sz="267"/>
            </a:lvl4pPr>
            <a:lvl5pPr>
              <a:defRPr sz="267"/>
            </a:lvl5pPr>
            <a:lvl6pPr>
              <a:defRPr sz="267"/>
            </a:lvl6pPr>
            <a:lvl7pPr>
              <a:defRPr sz="267"/>
            </a:lvl7pPr>
            <a:lvl8pPr>
              <a:defRPr sz="267"/>
            </a:lvl8pPr>
            <a:lvl9pPr>
              <a:defRPr sz="2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3" y="274320"/>
            <a:ext cx="884753" cy="508212"/>
          </a:xfrm>
        </p:spPr>
        <p:txBody>
          <a:bodyPr/>
          <a:lstStyle>
            <a:lvl1pPr marL="0" indent="0">
              <a:buNone/>
              <a:defRPr sz="213"/>
            </a:lvl1pPr>
            <a:lvl2pPr marL="60945" indent="0">
              <a:buNone/>
              <a:defRPr sz="187"/>
            </a:lvl2pPr>
            <a:lvl3pPr marL="121890" indent="0">
              <a:buNone/>
              <a:defRPr sz="160"/>
            </a:lvl3pPr>
            <a:lvl4pPr marL="182834" indent="0">
              <a:buNone/>
              <a:defRPr sz="133"/>
            </a:lvl4pPr>
            <a:lvl5pPr marL="243779" indent="0">
              <a:buNone/>
              <a:defRPr sz="133"/>
            </a:lvl5pPr>
            <a:lvl6pPr marL="304724" indent="0">
              <a:buNone/>
              <a:defRPr sz="133"/>
            </a:lvl6pPr>
            <a:lvl7pPr marL="365669" indent="0">
              <a:buNone/>
              <a:defRPr sz="133"/>
            </a:lvl7pPr>
            <a:lvl8pPr marL="426613" indent="0">
              <a:buNone/>
              <a:defRPr sz="133"/>
            </a:lvl8pPr>
            <a:lvl9pPr marL="487558" indent="0">
              <a:buNone/>
              <a:defRPr sz="1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8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3" y="60960"/>
            <a:ext cx="884753" cy="213360"/>
          </a:xfrm>
        </p:spPr>
        <p:txBody>
          <a:bodyPr anchor="b"/>
          <a:lstStyle>
            <a:lvl1pPr>
              <a:defRPr sz="4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6217" y="131657"/>
            <a:ext cx="1388745" cy="649817"/>
          </a:xfrm>
        </p:spPr>
        <p:txBody>
          <a:bodyPr anchor="t"/>
          <a:lstStyle>
            <a:lvl1pPr marL="0" indent="0">
              <a:buNone/>
              <a:defRPr sz="427"/>
            </a:lvl1pPr>
            <a:lvl2pPr marL="60945" indent="0">
              <a:buNone/>
              <a:defRPr sz="373"/>
            </a:lvl2pPr>
            <a:lvl3pPr marL="121890" indent="0">
              <a:buNone/>
              <a:defRPr sz="320"/>
            </a:lvl3pPr>
            <a:lvl4pPr marL="182834" indent="0">
              <a:buNone/>
              <a:defRPr sz="267"/>
            </a:lvl4pPr>
            <a:lvl5pPr marL="243779" indent="0">
              <a:buNone/>
              <a:defRPr sz="267"/>
            </a:lvl5pPr>
            <a:lvl6pPr marL="304724" indent="0">
              <a:buNone/>
              <a:defRPr sz="267"/>
            </a:lvl6pPr>
            <a:lvl7pPr marL="365669" indent="0">
              <a:buNone/>
              <a:defRPr sz="267"/>
            </a:lvl7pPr>
            <a:lvl8pPr marL="426613" indent="0">
              <a:buNone/>
              <a:defRPr sz="267"/>
            </a:lvl8pPr>
            <a:lvl9pPr marL="487558" indent="0">
              <a:buNone/>
              <a:defRPr sz="2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3" y="274320"/>
            <a:ext cx="884753" cy="508212"/>
          </a:xfrm>
        </p:spPr>
        <p:txBody>
          <a:bodyPr/>
          <a:lstStyle>
            <a:lvl1pPr marL="0" indent="0">
              <a:buNone/>
              <a:defRPr sz="213"/>
            </a:lvl1pPr>
            <a:lvl2pPr marL="60945" indent="0">
              <a:buNone/>
              <a:defRPr sz="187"/>
            </a:lvl2pPr>
            <a:lvl3pPr marL="121890" indent="0">
              <a:buNone/>
              <a:defRPr sz="160"/>
            </a:lvl3pPr>
            <a:lvl4pPr marL="182834" indent="0">
              <a:buNone/>
              <a:defRPr sz="133"/>
            </a:lvl4pPr>
            <a:lvl5pPr marL="243779" indent="0">
              <a:buNone/>
              <a:defRPr sz="133"/>
            </a:lvl5pPr>
            <a:lvl6pPr marL="304724" indent="0">
              <a:buNone/>
              <a:defRPr sz="133"/>
            </a:lvl6pPr>
            <a:lvl7pPr marL="365669" indent="0">
              <a:buNone/>
              <a:defRPr sz="133"/>
            </a:lvl7pPr>
            <a:lvl8pPr marL="426613" indent="0">
              <a:buNone/>
              <a:defRPr sz="133"/>
            </a:lvl8pPr>
            <a:lvl9pPr marL="487558" indent="0">
              <a:buNone/>
              <a:defRPr sz="13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88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080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63102" y="48683"/>
            <a:ext cx="591503" cy="774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8595" y="48683"/>
            <a:ext cx="1740218" cy="7749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57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595" y="48683"/>
            <a:ext cx="2366010" cy="176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595" y="243417"/>
            <a:ext cx="2366010" cy="580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8595" y="847514"/>
            <a:ext cx="617220" cy="486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BE60B-C2E0-7344-AEC1-FE28FB2E45D5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8685" y="847514"/>
            <a:ext cx="925830" cy="486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37385" y="847514"/>
            <a:ext cx="617220" cy="486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5DF96-9394-F04E-803C-9D6D6FCBD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3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890" rtl="0" eaLnBrk="1" latinLnBrk="0" hangingPunct="1">
        <a:lnSpc>
          <a:spcPct val="90000"/>
        </a:lnSpc>
        <a:spcBef>
          <a:spcPct val="0"/>
        </a:spcBef>
        <a:buNone/>
        <a:defRPr sz="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2" indent="-30472" algn="l" defTabSz="121890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373" kern="1200">
          <a:solidFill>
            <a:schemeClr val="tx1"/>
          </a:solidFill>
          <a:latin typeface="+mn-lt"/>
          <a:ea typeface="+mn-ea"/>
          <a:cs typeface="+mn-cs"/>
        </a:defRPr>
      </a:lvl1pPr>
      <a:lvl2pPr marL="91417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320" kern="1200">
          <a:solidFill>
            <a:schemeClr val="tx1"/>
          </a:solidFill>
          <a:latin typeface="+mn-lt"/>
          <a:ea typeface="+mn-ea"/>
          <a:cs typeface="+mn-cs"/>
        </a:defRPr>
      </a:lvl2pPr>
      <a:lvl3pPr marL="152362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07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1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5pPr>
      <a:lvl6pPr marL="335196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6pPr>
      <a:lvl7pPr marL="396141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7pPr>
      <a:lvl8pPr marL="457086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8pPr>
      <a:lvl9pPr marL="518030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1pPr>
      <a:lvl2pPr marL="60945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0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4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9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5pPr>
      <a:lvl6pPr marL="304724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6pPr>
      <a:lvl7pPr marL="365669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7pPr>
      <a:lvl8pPr marL="426613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8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9115DFD-89F3-DD41-B122-AE4D7472A1E9}"/>
              </a:ext>
            </a:extLst>
          </p:cNvPr>
          <p:cNvSpPr txBox="1"/>
          <p:nvPr/>
        </p:nvSpPr>
        <p:spPr>
          <a:xfrm>
            <a:off x="0" y="0"/>
            <a:ext cx="2743200" cy="914400"/>
          </a:xfrm>
          <a:prstGeom prst="rect">
            <a:avLst/>
          </a:prstGeom>
          <a:solidFill>
            <a:srgbClr val="F1F1F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4F9CCF-575F-9B47-8FCC-ED636C50A6BF}"/>
              </a:ext>
            </a:extLst>
          </p:cNvPr>
          <p:cNvSpPr txBox="1"/>
          <p:nvPr/>
        </p:nvSpPr>
        <p:spPr>
          <a:xfrm>
            <a:off x="-303213" y="63500"/>
            <a:ext cx="3349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spc="300" dirty="0">
                <a:solidFill>
                  <a:srgbClr val="02D5FE"/>
                </a:solidFill>
                <a:latin typeface="KG Lego House" panose="02000503000000020004" pitchFamily="2" charset="77"/>
              </a:rPr>
              <a:t>Activities for the Preschool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2958C4-E2CE-3948-BD98-523AA774D030}"/>
              </a:ext>
            </a:extLst>
          </p:cNvPr>
          <p:cNvSpPr txBox="1"/>
          <p:nvPr/>
        </p:nvSpPr>
        <p:spPr>
          <a:xfrm>
            <a:off x="365311" y="634570"/>
            <a:ext cx="21653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spc="300" dirty="0">
                <a:solidFill>
                  <a:srgbClr val="E63DFF"/>
                </a:solidFill>
                <a:latin typeface="KG Lego House" panose="02000503000000020004" pitchFamily="2" charset="77"/>
              </a:rPr>
              <a:t>Be sure to follow!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6BD6E1-324F-9341-B348-134E947C9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8" y="-1101725"/>
            <a:ext cx="877824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076EF8-92D7-5D44-B6FC-4903199F3AB6}"/>
              </a:ext>
            </a:extLst>
          </p:cNvPr>
          <p:cNvSpPr txBox="1"/>
          <p:nvPr/>
        </p:nvSpPr>
        <p:spPr>
          <a:xfrm>
            <a:off x="280851" y="124192"/>
            <a:ext cx="2255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600" dirty="0">
                <a:solidFill>
                  <a:srgbClr val="8BE303"/>
                </a:solidFill>
                <a:latin typeface="KG Defying Gravity" panose="02000000000000000000" pitchFamily="2" charset="77"/>
              </a:rPr>
              <a:t>Classroom</a:t>
            </a:r>
            <a:r>
              <a:rPr lang="en-US" sz="900" b="1" spc="600" dirty="0">
                <a:solidFill>
                  <a:srgbClr val="8BE303"/>
                </a:solidFill>
                <a:latin typeface="KG Defying Gravity" panose="02000000000000000000" pitchFamily="2" charset="77"/>
              </a:rPr>
              <a:t> </a:t>
            </a:r>
          </a:p>
        </p:txBody>
      </p:sp>
      <p:sp>
        <p:nvSpPr>
          <p:cNvPr id="8" name="5-Point Star 7">
            <a:extLst>
              <a:ext uri="{FF2B5EF4-FFF2-40B4-BE49-F238E27FC236}">
                <a16:creationId xmlns:a16="http://schemas.microsoft.com/office/drawing/2014/main" id="{6C752EB3-15CE-1F4E-AA4E-E92BAFB58B86}"/>
              </a:ext>
            </a:extLst>
          </p:cNvPr>
          <p:cNvSpPr/>
          <p:nvPr/>
        </p:nvSpPr>
        <p:spPr>
          <a:xfrm rot="20890346">
            <a:off x="43686" y="259899"/>
            <a:ext cx="233364" cy="195907"/>
          </a:xfrm>
          <a:prstGeom prst="star5">
            <a:avLst/>
          </a:prstGeom>
          <a:solidFill>
            <a:srgbClr val="02D5FE"/>
          </a:solidFill>
          <a:ln>
            <a:solidFill>
              <a:srgbClr val="02D5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>
            <a:extLst>
              <a:ext uri="{FF2B5EF4-FFF2-40B4-BE49-F238E27FC236}">
                <a16:creationId xmlns:a16="http://schemas.microsoft.com/office/drawing/2014/main" id="{4D479FC5-2868-8841-8169-75A0EDEAD004}"/>
              </a:ext>
            </a:extLst>
          </p:cNvPr>
          <p:cNvSpPr/>
          <p:nvPr/>
        </p:nvSpPr>
        <p:spPr>
          <a:xfrm rot="20890346">
            <a:off x="125740" y="467320"/>
            <a:ext cx="233364" cy="195907"/>
          </a:xfrm>
          <a:prstGeom prst="star5">
            <a:avLst/>
          </a:prstGeom>
          <a:solidFill>
            <a:srgbClr val="02D5FE"/>
          </a:solidFill>
          <a:ln>
            <a:solidFill>
              <a:srgbClr val="02D5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AB8A6DE7-CBC2-BD43-B5AF-3DE604C96805}"/>
              </a:ext>
            </a:extLst>
          </p:cNvPr>
          <p:cNvSpPr/>
          <p:nvPr/>
        </p:nvSpPr>
        <p:spPr>
          <a:xfrm rot="20890346">
            <a:off x="34026" y="663329"/>
            <a:ext cx="233364" cy="195907"/>
          </a:xfrm>
          <a:prstGeom prst="star5">
            <a:avLst/>
          </a:prstGeom>
          <a:solidFill>
            <a:srgbClr val="02D5FE"/>
          </a:solidFill>
          <a:ln>
            <a:solidFill>
              <a:srgbClr val="02D5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F7D0240E-5459-FE44-8AB4-D241C28A76E5}"/>
              </a:ext>
            </a:extLst>
          </p:cNvPr>
          <p:cNvSpPr/>
          <p:nvPr/>
        </p:nvSpPr>
        <p:spPr>
          <a:xfrm rot="1632688">
            <a:off x="2435690" y="607791"/>
            <a:ext cx="233364" cy="195907"/>
          </a:xfrm>
          <a:prstGeom prst="star5">
            <a:avLst/>
          </a:prstGeom>
          <a:solidFill>
            <a:srgbClr val="02D5FE"/>
          </a:solidFill>
          <a:ln>
            <a:solidFill>
              <a:srgbClr val="02D5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59516416-4D66-6C41-B759-4EEE928BCBEC}"/>
              </a:ext>
            </a:extLst>
          </p:cNvPr>
          <p:cNvSpPr/>
          <p:nvPr/>
        </p:nvSpPr>
        <p:spPr>
          <a:xfrm rot="20890346">
            <a:off x="2435690" y="280340"/>
            <a:ext cx="233364" cy="195907"/>
          </a:xfrm>
          <a:prstGeom prst="star5">
            <a:avLst>
              <a:gd name="adj" fmla="val 22066"/>
              <a:gd name="hf" fmla="val 105146"/>
              <a:gd name="vf" fmla="val 110557"/>
            </a:avLst>
          </a:prstGeom>
          <a:solidFill>
            <a:srgbClr val="02D5FE"/>
          </a:solidFill>
          <a:ln>
            <a:solidFill>
              <a:srgbClr val="02D5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230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10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KG Defying Gravity</vt:lpstr>
      <vt:lpstr>KG Lego House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Xavier</dc:creator>
  <cp:lastModifiedBy>Stephanie Xavier</cp:lastModifiedBy>
  <cp:revision>3</cp:revision>
  <dcterms:created xsi:type="dcterms:W3CDTF">2019-03-27T19:16:48Z</dcterms:created>
  <dcterms:modified xsi:type="dcterms:W3CDTF">2019-03-27T19:42:27Z</dcterms:modified>
</cp:coreProperties>
</file>