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70" r:id="rId2"/>
    <p:sldId id="302" r:id="rId3"/>
    <p:sldId id="400" r:id="rId4"/>
    <p:sldId id="258" r:id="rId5"/>
    <p:sldId id="410" r:id="rId6"/>
    <p:sldId id="260" r:id="rId7"/>
    <p:sldId id="261" r:id="rId8"/>
    <p:sldId id="287" r:id="rId9"/>
    <p:sldId id="263" r:id="rId10"/>
    <p:sldId id="264" r:id="rId11"/>
    <p:sldId id="266" r:id="rId12"/>
    <p:sldId id="291" r:id="rId13"/>
    <p:sldId id="292" r:id="rId14"/>
    <p:sldId id="268" r:id="rId15"/>
    <p:sldId id="269" r:id="rId16"/>
    <p:sldId id="270" r:id="rId17"/>
    <p:sldId id="271" r:id="rId18"/>
    <p:sldId id="272" r:id="rId19"/>
    <p:sldId id="298" r:id="rId20"/>
    <p:sldId id="274" r:id="rId21"/>
    <p:sldId id="275" r:id="rId22"/>
    <p:sldId id="276" r:id="rId23"/>
    <p:sldId id="282" r:id="rId24"/>
    <p:sldId id="406" r:id="rId25"/>
    <p:sldId id="283" r:id="rId26"/>
    <p:sldId id="284" r:id="rId27"/>
    <p:sldId id="285" r:id="rId28"/>
    <p:sldId id="286" r:id="rId29"/>
    <p:sldId id="262" r:id="rId30"/>
    <p:sldId id="288" r:id="rId31"/>
    <p:sldId id="289" r:id="rId32"/>
    <p:sldId id="290" r:id="rId33"/>
    <p:sldId id="265" r:id="rId34"/>
    <p:sldId id="411" r:id="rId35"/>
    <p:sldId id="293" r:id="rId36"/>
    <p:sldId id="294" r:id="rId37"/>
    <p:sldId id="295" r:id="rId38"/>
    <p:sldId id="296" r:id="rId39"/>
    <p:sldId id="408" r:id="rId40"/>
    <p:sldId id="273" r:id="rId41"/>
    <p:sldId id="299" r:id="rId42"/>
    <p:sldId id="300" r:id="rId43"/>
    <p:sldId id="409" r:id="rId44"/>
    <p:sldId id="398" r:id="rId45"/>
    <p:sldId id="399" r:id="rId46"/>
    <p:sldId id="377" r:id="rId47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94"/>
    <a:srgbClr val="768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92"/>
    <p:restoredTop sz="94664"/>
  </p:normalViewPr>
  <p:slideViewPr>
    <p:cSldViewPr snapToGrid="0" snapToObjects="1">
      <p:cViewPr varScale="1">
        <p:scale>
          <a:sx n="175" d="100"/>
          <a:sy n="175" d="100"/>
        </p:scale>
        <p:origin x="3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145D3-11D7-814F-8466-F8BE6709F548}" type="datetimeFigureOut">
              <a:rPr lang="en-US" smtClean="0"/>
              <a:t>12/2/20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27C6A-DEF5-A94C-8ACA-31B0246C2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8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hyperlink" Target="mailto:ms.stephaniespreschool@yahoo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image" Target="../media/image2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19.pn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6.png"/><Relationship Id="rId7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19.png"/><Relationship Id="rId10" Type="http://schemas.openxmlformats.org/officeDocument/2006/relationships/image" Target="../media/image58.png"/><Relationship Id="rId4" Type="http://schemas.openxmlformats.org/officeDocument/2006/relationships/image" Target="../media/image20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2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10" Type="http://schemas.openxmlformats.org/officeDocument/2006/relationships/image" Target="../media/image141.png"/><Relationship Id="rId4" Type="http://schemas.openxmlformats.org/officeDocument/2006/relationships/image" Target="../media/image136.png"/><Relationship Id="rId9" Type="http://schemas.openxmlformats.org/officeDocument/2006/relationships/image" Target="../media/image1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10" Type="http://schemas.openxmlformats.org/officeDocument/2006/relationships/image" Target="../media/image14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50.png"/><Relationship Id="rId7" Type="http://schemas.openxmlformats.org/officeDocument/2006/relationships/image" Target="../media/image15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5" Type="http://schemas.openxmlformats.org/officeDocument/2006/relationships/image" Target="../media/image143.png"/><Relationship Id="rId10" Type="http://schemas.openxmlformats.org/officeDocument/2006/relationships/image" Target="../media/image154.png"/><Relationship Id="rId4" Type="http://schemas.openxmlformats.org/officeDocument/2006/relationships/image" Target="../media/image147.png"/><Relationship Id="rId9" Type="http://schemas.openxmlformats.org/officeDocument/2006/relationships/image" Target="../media/image1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2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3.png"/><Relationship Id="rId4" Type="http://schemas.openxmlformats.org/officeDocument/2006/relationships/image" Target="../media/image12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erspayteachers.com/Store/Rainbow-Sprinkle-Studio-Sasha-Mitten" TargetMode="External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2FADE8F-EA63-754E-B10D-43780BC3CF83}"/>
              </a:ext>
            </a:extLst>
          </p:cNvPr>
          <p:cNvSpPr/>
          <p:nvPr/>
        </p:nvSpPr>
        <p:spPr>
          <a:xfrm>
            <a:off x="1483282" y="2111233"/>
            <a:ext cx="6742828" cy="4847481"/>
          </a:xfrm>
          <a:prstGeom prst="rect">
            <a:avLst/>
          </a:prstGeom>
          <a:ln w="38100">
            <a:solidFill>
              <a:srgbClr val="00809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Thank you for your purchase!</a:t>
            </a:r>
          </a:p>
          <a:p>
            <a:pPr algn="ctr"/>
            <a:endParaRPr lang="en-US" sz="1545" dirty="0">
              <a:solidFill>
                <a:srgbClr val="768B8A"/>
              </a:solidFill>
              <a:latin typeface="KG Behind These Hazel Eyes" panose="02000506000000020004" pitchFamily="2" charset="77"/>
            </a:endParaRPr>
          </a:p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Please email me at </a:t>
            </a:r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ms.stephaniespreschool@yahoo.com</a:t>
            </a:r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 if you have any comments or questions.  </a:t>
            </a:r>
          </a:p>
          <a:p>
            <a:pPr algn="ctr"/>
            <a:endParaRPr lang="en-US" sz="1545" dirty="0">
              <a:solidFill>
                <a:srgbClr val="768B8A"/>
              </a:solidFill>
              <a:latin typeface="KG Behind These Hazel Eyes" panose="02000506000000020004" pitchFamily="2" charset="77"/>
            </a:endParaRPr>
          </a:p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I made these activities for use in the preschool classroom, home-based preschool, and for stay-at-home moms and dads of preschoolers. </a:t>
            </a:r>
          </a:p>
          <a:p>
            <a:pPr algn="ctr"/>
            <a:endParaRPr lang="en-US" sz="1545" dirty="0">
              <a:solidFill>
                <a:srgbClr val="768B8A"/>
              </a:solidFill>
              <a:latin typeface="KG Behind These Hazel Eyes" panose="02000506000000020004" pitchFamily="2" charset="77"/>
            </a:endParaRPr>
          </a:p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Please visit my blog at </a:t>
            </a:r>
            <a:r>
              <a:rPr lang="en-US" sz="1545" dirty="0" err="1">
                <a:solidFill>
                  <a:srgbClr val="768B8A"/>
                </a:solidFill>
                <a:latin typeface="KG Behind These Hazel Eyes" panose="02000506000000020004" pitchFamily="2" charset="77"/>
              </a:rPr>
              <a:t>msstephaniespreschool.com</a:t>
            </a:r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 for more ideas on how to use these activities. </a:t>
            </a:r>
          </a:p>
          <a:p>
            <a:pPr algn="ctr"/>
            <a:endParaRPr lang="en-US" sz="1545" dirty="0">
              <a:solidFill>
                <a:srgbClr val="768B8A"/>
              </a:solidFill>
              <a:latin typeface="KG Behind These Hazel Eyes" panose="02000506000000020004" pitchFamily="2" charset="77"/>
            </a:endParaRPr>
          </a:p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 Trouble printing, try checking the ‘scale to fit paper’ option.</a:t>
            </a:r>
          </a:p>
          <a:p>
            <a:pPr algn="ctr"/>
            <a:endParaRPr lang="en-US" sz="1545" dirty="0">
              <a:solidFill>
                <a:srgbClr val="768B8A"/>
              </a:solidFill>
              <a:latin typeface="KG Behind These Hazel Eyes" panose="02000506000000020004" pitchFamily="2" charset="77"/>
            </a:endParaRPr>
          </a:p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Pages 2-22  Prewriting pages in black and white.  </a:t>
            </a:r>
          </a:p>
          <a:p>
            <a:pPr algn="ctr"/>
            <a:endParaRPr lang="en-US" sz="1545" dirty="0">
              <a:solidFill>
                <a:srgbClr val="768B8A"/>
              </a:solidFill>
              <a:latin typeface="KG Behind These Hazel Eyes" panose="02000506000000020004" pitchFamily="2" charset="77"/>
            </a:endParaRPr>
          </a:p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Pages 23-43 Prewriting pages in color.  Laminate for reuse. </a:t>
            </a:r>
          </a:p>
          <a:p>
            <a:pPr algn="ctr"/>
            <a:endParaRPr lang="en-US" sz="1545" dirty="0">
              <a:solidFill>
                <a:srgbClr val="768B8A"/>
              </a:solidFill>
              <a:latin typeface="KG Behind These Hazel Eyes" panose="02000506000000020004" pitchFamily="2" charset="77"/>
            </a:endParaRPr>
          </a:p>
          <a:p>
            <a:pPr algn="ctr"/>
            <a:r>
              <a:rPr lang="en-US" sz="1545" dirty="0">
                <a:solidFill>
                  <a:srgbClr val="768B8A"/>
                </a:solidFill>
                <a:latin typeface="KG Behind These Hazel Eyes" panose="02000506000000020004" pitchFamily="2" charset="77"/>
              </a:rPr>
              <a:t>Pages 44 &amp; 45 Covers </a:t>
            </a:r>
          </a:p>
          <a:p>
            <a:pPr algn="ctr"/>
            <a:endParaRPr lang="en-US" sz="1545" dirty="0">
              <a:solidFill>
                <a:srgbClr val="FF0000"/>
              </a:solidFill>
              <a:latin typeface="KG Behind These Hazel Eyes" panose="02000506000000020004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29BA23-E8EF-254A-A157-6650C54B8860}"/>
              </a:ext>
            </a:extLst>
          </p:cNvPr>
          <p:cNvSpPr txBox="1"/>
          <p:nvPr/>
        </p:nvSpPr>
        <p:spPr>
          <a:xfrm>
            <a:off x="3002104" y="214262"/>
            <a:ext cx="3705184" cy="1328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73" spc="232" dirty="0">
                <a:solidFill>
                  <a:srgbClr val="008094"/>
                </a:solidFill>
                <a:latin typeface="KG Behind These Hazel Eyes" panose="02000506000000020004" pitchFamily="2" charset="77"/>
              </a:rPr>
              <a:t>Ms. Stephanie’s</a:t>
            </a:r>
          </a:p>
          <a:p>
            <a:pPr algn="ctr"/>
            <a:r>
              <a:rPr lang="en-US" sz="5563" spc="232" dirty="0">
                <a:solidFill>
                  <a:srgbClr val="008094"/>
                </a:solidFill>
                <a:latin typeface="KG Defying Gravity" panose="02000000000000000000" pitchFamily="2" charset="77"/>
              </a:rPr>
              <a:t>Preschool</a:t>
            </a:r>
            <a:r>
              <a:rPr lang="en-US" sz="5563" spc="232" dirty="0">
                <a:solidFill>
                  <a:srgbClr val="FF0000"/>
                </a:solidFill>
                <a:latin typeface="KG Defying Gravity" panose="02000000000000000000" pitchFamily="2" charset="77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3AAAC0-CA3D-8E4D-AFE1-5C7D74A7F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23783" y="779434"/>
            <a:ext cx="1665529" cy="222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26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213688" y="387343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D4E3FB-0935-4649-8D0C-4C4AB010FF9E}"/>
              </a:ext>
            </a:extLst>
          </p:cNvPr>
          <p:cNvCxnSpPr>
            <a:cxnSpLocks/>
          </p:cNvCxnSpPr>
          <p:nvPr/>
        </p:nvCxnSpPr>
        <p:spPr>
          <a:xfrm>
            <a:off x="1256354" y="1467322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5ADC629-3B66-9041-8F9F-D2D51C84CCF9}"/>
              </a:ext>
            </a:extLst>
          </p:cNvPr>
          <p:cNvCxnSpPr>
            <a:cxnSpLocks/>
          </p:cNvCxnSpPr>
          <p:nvPr/>
        </p:nvCxnSpPr>
        <p:spPr>
          <a:xfrm>
            <a:off x="1256354" y="3091012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544DDF2-D675-184B-BD17-54BB1DD44C02}"/>
              </a:ext>
            </a:extLst>
          </p:cNvPr>
          <p:cNvCxnSpPr>
            <a:cxnSpLocks/>
          </p:cNvCxnSpPr>
          <p:nvPr/>
        </p:nvCxnSpPr>
        <p:spPr>
          <a:xfrm>
            <a:off x="1256354" y="4962209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9307224-80DA-9849-89EC-E2E265034451}"/>
              </a:ext>
            </a:extLst>
          </p:cNvPr>
          <p:cNvCxnSpPr>
            <a:cxnSpLocks/>
          </p:cNvCxnSpPr>
          <p:nvPr/>
        </p:nvCxnSpPr>
        <p:spPr>
          <a:xfrm>
            <a:off x="1393837" y="6799030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6906EE6-0133-594A-AB13-A918BE1D7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729" y="2335733"/>
            <a:ext cx="1253257" cy="12532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B7EFB5-73ED-664D-A15F-9D72C0CF4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333" y="634528"/>
            <a:ext cx="1130729" cy="11176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22DFEE-8819-6A4F-94B2-67D6BCCCC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75" y="6011974"/>
            <a:ext cx="1046249" cy="10341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3BFE11-095A-2243-8569-6A6B4E739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5729" y="4557707"/>
            <a:ext cx="1247767" cy="9796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A1F91AC-1E58-0846-ADFE-2A6B397679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20" y="2405257"/>
            <a:ext cx="1028803" cy="99698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F389F3A-2924-FC42-9E58-3FCA44477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1396" y="6293667"/>
            <a:ext cx="1172014" cy="90924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836BB53-C422-E545-93EF-DD22E2411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897" y="4327923"/>
            <a:ext cx="1099457" cy="109945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F43E3F9-41EE-8A4F-ADC5-10C86861DE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132" y="845333"/>
            <a:ext cx="1031829" cy="78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0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8D54A9-B407-2141-AD01-3FC09CDC64CD}"/>
              </a:ext>
            </a:extLst>
          </p:cNvPr>
          <p:cNvSpPr txBox="1"/>
          <p:nvPr/>
        </p:nvSpPr>
        <p:spPr>
          <a:xfrm>
            <a:off x="202446" y="358658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67EBDA-5D5F-864B-B182-0860D4826754}"/>
              </a:ext>
            </a:extLst>
          </p:cNvPr>
          <p:cNvCxnSpPr/>
          <p:nvPr/>
        </p:nvCxnSpPr>
        <p:spPr>
          <a:xfrm>
            <a:off x="2612572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08A2F9-28AA-304D-81DE-50B9C18D6C5A}"/>
              </a:ext>
            </a:extLst>
          </p:cNvPr>
          <p:cNvCxnSpPr/>
          <p:nvPr/>
        </p:nvCxnSpPr>
        <p:spPr>
          <a:xfrm>
            <a:off x="3308300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7BD6CB-BFBC-1243-9871-2ADFFC4371C6}"/>
              </a:ext>
            </a:extLst>
          </p:cNvPr>
          <p:cNvCxnSpPr/>
          <p:nvPr/>
        </p:nvCxnSpPr>
        <p:spPr>
          <a:xfrm>
            <a:off x="4004028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8BE3CF-966E-D741-ABCE-70247F01E734}"/>
              </a:ext>
            </a:extLst>
          </p:cNvPr>
          <p:cNvCxnSpPr/>
          <p:nvPr/>
        </p:nvCxnSpPr>
        <p:spPr>
          <a:xfrm>
            <a:off x="4699756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31D56-C34B-6A4C-AA85-16424303B5D8}"/>
              </a:ext>
            </a:extLst>
          </p:cNvPr>
          <p:cNvCxnSpPr/>
          <p:nvPr/>
        </p:nvCxnSpPr>
        <p:spPr>
          <a:xfrm>
            <a:off x="5395484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61E857-87E1-8B4E-961D-2BA085701566}"/>
              </a:ext>
            </a:extLst>
          </p:cNvPr>
          <p:cNvCxnSpPr/>
          <p:nvPr/>
        </p:nvCxnSpPr>
        <p:spPr>
          <a:xfrm>
            <a:off x="6091212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E906B0-C799-4C4E-B852-20B3C5F7EC44}"/>
              </a:ext>
            </a:extLst>
          </p:cNvPr>
          <p:cNvCxnSpPr/>
          <p:nvPr/>
        </p:nvCxnSpPr>
        <p:spPr>
          <a:xfrm>
            <a:off x="6786940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3ED31EE-9931-B440-9FBB-26A79287B887}"/>
              </a:ext>
            </a:extLst>
          </p:cNvPr>
          <p:cNvCxnSpPr/>
          <p:nvPr/>
        </p:nvCxnSpPr>
        <p:spPr>
          <a:xfrm>
            <a:off x="7482668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ADC985-9527-564B-9575-1A2BC760BFDF}"/>
              </a:ext>
            </a:extLst>
          </p:cNvPr>
          <p:cNvCxnSpPr/>
          <p:nvPr/>
        </p:nvCxnSpPr>
        <p:spPr>
          <a:xfrm>
            <a:off x="8178396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8AAB02-62B4-0744-87BD-F7277FC5260A}"/>
              </a:ext>
            </a:extLst>
          </p:cNvPr>
          <p:cNvCxnSpPr/>
          <p:nvPr/>
        </p:nvCxnSpPr>
        <p:spPr>
          <a:xfrm>
            <a:off x="8874124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E66526-855A-794C-A7A7-0CC63CC78183}"/>
              </a:ext>
            </a:extLst>
          </p:cNvPr>
          <p:cNvCxnSpPr/>
          <p:nvPr/>
        </p:nvCxnSpPr>
        <p:spPr>
          <a:xfrm>
            <a:off x="9569847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FDD3D38-57B8-FE49-A11F-02E017BDEC4A}"/>
              </a:ext>
            </a:extLst>
          </p:cNvPr>
          <p:cNvCxnSpPr/>
          <p:nvPr/>
        </p:nvCxnSpPr>
        <p:spPr>
          <a:xfrm>
            <a:off x="570648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7CD05AA-BE41-9C44-91FC-319DF9910BB7}"/>
              </a:ext>
            </a:extLst>
          </p:cNvPr>
          <p:cNvCxnSpPr/>
          <p:nvPr/>
        </p:nvCxnSpPr>
        <p:spPr>
          <a:xfrm>
            <a:off x="1266376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5BFF2B7-3281-B046-ABE3-1BD7ED194D8D}"/>
              </a:ext>
            </a:extLst>
          </p:cNvPr>
          <p:cNvCxnSpPr/>
          <p:nvPr/>
        </p:nvCxnSpPr>
        <p:spPr>
          <a:xfrm>
            <a:off x="1962104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7E3C688-A6D2-3043-90FA-5DB27C624F62}"/>
              </a:ext>
            </a:extLst>
          </p:cNvPr>
          <p:cNvCxnSpPr/>
          <p:nvPr/>
        </p:nvCxnSpPr>
        <p:spPr>
          <a:xfrm>
            <a:off x="2657832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B9E2D90-E109-5C45-8BE0-5137502C6B15}"/>
              </a:ext>
            </a:extLst>
          </p:cNvPr>
          <p:cNvCxnSpPr/>
          <p:nvPr/>
        </p:nvCxnSpPr>
        <p:spPr>
          <a:xfrm>
            <a:off x="3353560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83EE20B-9643-DB48-8325-32838BD63E4B}"/>
              </a:ext>
            </a:extLst>
          </p:cNvPr>
          <p:cNvCxnSpPr/>
          <p:nvPr/>
        </p:nvCxnSpPr>
        <p:spPr>
          <a:xfrm>
            <a:off x="4049288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21E462A-5D34-2E40-B025-D8164F781EA1}"/>
              </a:ext>
            </a:extLst>
          </p:cNvPr>
          <p:cNvCxnSpPr/>
          <p:nvPr/>
        </p:nvCxnSpPr>
        <p:spPr>
          <a:xfrm>
            <a:off x="4745016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D412CCB-8963-524F-AB1E-9269BA2B5943}"/>
              </a:ext>
            </a:extLst>
          </p:cNvPr>
          <p:cNvCxnSpPr/>
          <p:nvPr/>
        </p:nvCxnSpPr>
        <p:spPr>
          <a:xfrm>
            <a:off x="5440744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CD0D89-983B-6942-81AC-00B4131325D7}"/>
              </a:ext>
            </a:extLst>
          </p:cNvPr>
          <p:cNvCxnSpPr/>
          <p:nvPr/>
        </p:nvCxnSpPr>
        <p:spPr>
          <a:xfrm>
            <a:off x="6136472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68C02A7-2613-E14A-A828-6D20BDA494B5}"/>
              </a:ext>
            </a:extLst>
          </p:cNvPr>
          <p:cNvCxnSpPr/>
          <p:nvPr/>
        </p:nvCxnSpPr>
        <p:spPr>
          <a:xfrm>
            <a:off x="6832200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52258B4-B05E-814C-9964-5F64427DBAF8}"/>
              </a:ext>
            </a:extLst>
          </p:cNvPr>
          <p:cNvCxnSpPr/>
          <p:nvPr/>
        </p:nvCxnSpPr>
        <p:spPr>
          <a:xfrm>
            <a:off x="7527923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0199D0B3-D6E2-D145-B8B7-FE1E988CE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7" y="1396763"/>
            <a:ext cx="2066711" cy="188491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DFCCFA0-52AA-8748-BE7D-8A001FA4A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779" y="4433347"/>
            <a:ext cx="2214031" cy="245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29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9C1CA92B-A3C7-9746-BE6B-BC319CE2024F}"/>
              </a:ext>
            </a:extLst>
          </p:cNvPr>
          <p:cNvSpPr/>
          <p:nvPr/>
        </p:nvSpPr>
        <p:spPr>
          <a:xfrm>
            <a:off x="8693273" y="6183516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506592D-A373-1649-A9EF-094270979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6041929"/>
            <a:ext cx="9966057" cy="10540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EB253B5-BAF2-EA4D-AFD7-8D3283C16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4339103"/>
            <a:ext cx="9966057" cy="10540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24C5A10-63DB-7C47-A3EF-BA337D7D8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2636278"/>
            <a:ext cx="9966057" cy="105407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E1FC6C5-ECFC-DF4D-AC2E-0A798B02F572}"/>
              </a:ext>
            </a:extLst>
          </p:cNvPr>
          <p:cNvSpPr/>
          <p:nvPr/>
        </p:nvSpPr>
        <p:spPr>
          <a:xfrm>
            <a:off x="8531134" y="2925158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7C8BD3-B454-7645-B46D-6B311D4CE039}"/>
              </a:ext>
            </a:extLst>
          </p:cNvPr>
          <p:cNvSpPr/>
          <p:nvPr/>
        </p:nvSpPr>
        <p:spPr>
          <a:xfrm>
            <a:off x="0" y="2737411"/>
            <a:ext cx="1347537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25F1CB-474D-974C-BFC5-BC8632BD3B68}"/>
              </a:ext>
            </a:extLst>
          </p:cNvPr>
          <p:cNvSpPr/>
          <p:nvPr/>
        </p:nvSpPr>
        <p:spPr>
          <a:xfrm>
            <a:off x="8678010" y="2777532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BAA1BF-37F7-0F40-A879-526E044DD028}"/>
              </a:ext>
            </a:extLst>
          </p:cNvPr>
          <p:cNvSpPr/>
          <p:nvPr/>
        </p:nvSpPr>
        <p:spPr>
          <a:xfrm>
            <a:off x="0" y="4429384"/>
            <a:ext cx="1347537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65BA46-7493-BC4C-AD55-14D3AAC9EA72}"/>
              </a:ext>
            </a:extLst>
          </p:cNvPr>
          <p:cNvSpPr/>
          <p:nvPr/>
        </p:nvSpPr>
        <p:spPr>
          <a:xfrm>
            <a:off x="8678010" y="4468557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4402C5-81CE-DE4A-A805-8F1114F3CC6C}"/>
              </a:ext>
            </a:extLst>
          </p:cNvPr>
          <p:cNvSpPr/>
          <p:nvPr/>
        </p:nvSpPr>
        <p:spPr>
          <a:xfrm>
            <a:off x="0" y="6111456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49E3BE-C832-DE40-8C9D-3BFF6C1E12A2}"/>
              </a:ext>
            </a:extLst>
          </p:cNvPr>
          <p:cNvSpPr/>
          <p:nvPr/>
        </p:nvSpPr>
        <p:spPr>
          <a:xfrm>
            <a:off x="8678010" y="6159581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67215C9-82F7-F54C-A709-11CE79F11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933453"/>
            <a:ext cx="9966057" cy="105407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D14B328-FFD3-E141-BA14-47702D528E30}"/>
              </a:ext>
            </a:extLst>
          </p:cNvPr>
          <p:cNvSpPr/>
          <p:nvPr/>
        </p:nvSpPr>
        <p:spPr>
          <a:xfrm>
            <a:off x="0" y="1038382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7D73CD-2F3B-2847-B611-5DD4F24F71FC}"/>
              </a:ext>
            </a:extLst>
          </p:cNvPr>
          <p:cNvSpPr/>
          <p:nvPr/>
        </p:nvSpPr>
        <p:spPr>
          <a:xfrm>
            <a:off x="8678010" y="1086507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48CA26A-3CED-CD47-9195-DAF9423AD019}"/>
              </a:ext>
            </a:extLst>
          </p:cNvPr>
          <p:cNvSpPr/>
          <p:nvPr/>
        </p:nvSpPr>
        <p:spPr>
          <a:xfrm>
            <a:off x="76775" y="1190782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640F8CB-D543-5641-8F3B-3B1FC5E940DC}"/>
              </a:ext>
            </a:extLst>
          </p:cNvPr>
          <p:cNvSpPr/>
          <p:nvPr/>
        </p:nvSpPr>
        <p:spPr>
          <a:xfrm>
            <a:off x="52171" y="3284299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25BD0E8-693C-4A44-AB8E-9AD72D1BDC2F}"/>
              </a:ext>
            </a:extLst>
          </p:cNvPr>
          <p:cNvSpPr/>
          <p:nvPr/>
        </p:nvSpPr>
        <p:spPr>
          <a:xfrm>
            <a:off x="29425" y="4927965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651BC09-9E1C-104B-B3EB-F22E0E9CE631}"/>
              </a:ext>
            </a:extLst>
          </p:cNvPr>
          <p:cNvSpPr/>
          <p:nvPr/>
        </p:nvSpPr>
        <p:spPr>
          <a:xfrm>
            <a:off x="56182" y="6282204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1B0A1B3-5A75-0B4B-9FA7-5B3BBB8658B7}"/>
              </a:ext>
            </a:extLst>
          </p:cNvPr>
          <p:cNvSpPr/>
          <p:nvPr/>
        </p:nvSpPr>
        <p:spPr>
          <a:xfrm>
            <a:off x="8711138" y="4562954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8A9303A-A609-3A4F-ACB3-E1C67C86E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058" y="6312651"/>
            <a:ext cx="1053820" cy="9781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E83F548-AE54-C447-82B3-021565FE1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9058" y="910435"/>
            <a:ext cx="961528" cy="135848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74C7CE-D85D-3A43-AE9D-8F35EE7598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509942">
            <a:off x="8488437" y="3019659"/>
            <a:ext cx="1442771" cy="66495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CBDAA48-89E4-DC4A-BF08-889C575569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57410">
            <a:off x="8794246" y="4795785"/>
            <a:ext cx="1005409" cy="664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EC23AB-13C7-784D-A283-0CE104D65D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726" y="2566663"/>
            <a:ext cx="1198921" cy="121137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53CD593-68E4-BE4E-B10E-98C0A94827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888" y="871759"/>
            <a:ext cx="1160624" cy="10768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1FE2D4-210A-AB4E-B136-6F20228C11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312" y="5868822"/>
            <a:ext cx="1042795" cy="1479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580528-C949-9347-8918-22A97644EF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437" y="4294568"/>
            <a:ext cx="973571" cy="12895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453762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31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8ABC71-F75D-DE44-8FF9-589ECF6D0776}"/>
              </a:ext>
            </a:extLst>
          </p:cNvPr>
          <p:cNvGrpSpPr/>
          <p:nvPr/>
        </p:nvGrpSpPr>
        <p:grpSpPr>
          <a:xfrm>
            <a:off x="64447" y="706925"/>
            <a:ext cx="10048954" cy="1240657"/>
            <a:chOff x="135363" y="856275"/>
            <a:chExt cx="10048954" cy="124065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1BD28A09-7F5C-DA45-AF94-593795990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48CA26A-3CED-CD47-9195-DAF9423AD019}"/>
                </a:ext>
              </a:extLst>
            </p:cNvPr>
            <p:cNvSpPr/>
            <p:nvPr/>
          </p:nvSpPr>
          <p:spPr>
            <a:xfrm>
              <a:off x="135363" y="1457882"/>
              <a:ext cx="1294676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B7D73CD-2F3B-2847-B611-5DD4F24F71FC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C00A4BF-CBC3-F54E-9B41-1DCBF8B48C70}"/>
              </a:ext>
            </a:extLst>
          </p:cNvPr>
          <p:cNvGrpSpPr/>
          <p:nvPr/>
        </p:nvGrpSpPr>
        <p:grpSpPr>
          <a:xfrm>
            <a:off x="64447" y="2543200"/>
            <a:ext cx="10048954" cy="1240657"/>
            <a:chOff x="135363" y="856275"/>
            <a:chExt cx="10048954" cy="1240657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8B256155-4282-D144-B45A-02B5EB827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B2EA71E-8095-0A4F-80EA-621D844FBB97}"/>
                </a:ext>
              </a:extLst>
            </p:cNvPr>
            <p:cNvSpPr/>
            <p:nvPr/>
          </p:nvSpPr>
          <p:spPr>
            <a:xfrm>
              <a:off x="135363" y="1457882"/>
              <a:ext cx="1294676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654B4AC-284E-0F4A-8808-0516454C7090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C7C4A2E-AD6F-5347-B4A7-1B2B557DD208}"/>
              </a:ext>
            </a:extLst>
          </p:cNvPr>
          <p:cNvGrpSpPr/>
          <p:nvPr/>
        </p:nvGrpSpPr>
        <p:grpSpPr>
          <a:xfrm>
            <a:off x="60839" y="4379475"/>
            <a:ext cx="10052562" cy="1240657"/>
            <a:chOff x="131755" y="856275"/>
            <a:chExt cx="10052562" cy="1240657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211E873B-C3F1-254A-B255-73FE1C53A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46B5C5C-067B-D54F-AEEA-DDF1CCC3B5CA}"/>
                </a:ext>
              </a:extLst>
            </p:cNvPr>
            <p:cNvSpPr/>
            <p:nvPr/>
          </p:nvSpPr>
          <p:spPr>
            <a:xfrm>
              <a:off x="131755" y="1457882"/>
              <a:ext cx="1298284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C88BDC0-0E61-0D43-87FB-1B18114BDCCD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AD71367-28A0-F84F-BABA-6086993E5E5D}"/>
              </a:ext>
            </a:extLst>
          </p:cNvPr>
          <p:cNvGrpSpPr/>
          <p:nvPr/>
        </p:nvGrpSpPr>
        <p:grpSpPr>
          <a:xfrm>
            <a:off x="64447" y="6215749"/>
            <a:ext cx="10048954" cy="1240658"/>
            <a:chOff x="135363" y="856275"/>
            <a:chExt cx="10048954" cy="1240658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87246559-2FDA-A94D-90D8-089CA690D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5B1CD12-E886-854C-A719-D252AD989883}"/>
                </a:ext>
              </a:extLst>
            </p:cNvPr>
            <p:cNvSpPr/>
            <p:nvPr/>
          </p:nvSpPr>
          <p:spPr>
            <a:xfrm>
              <a:off x="135363" y="1457883"/>
              <a:ext cx="1323000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3EFDF31-7959-EA47-970F-0F7C347513EC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179" y="426672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1F186D-DEB9-624C-9615-32D16346E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9" y="2503357"/>
            <a:ext cx="1036902" cy="15223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0607C1-E502-FF4F-AD08-7C0459043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4560" y="4518619"/>
            <a:ext cx="1154274" cy="11879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E43A42-D669-1D48-B216-E6FF070CF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12" y="4345334"/>
            <a:ext cx="947710" cy="14240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AFF53C-1FE9-714C-AC1F-C5AF43D5DB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2384" y="6283274"/>
            <a:ext cx="991683" cy="124590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0394789-5916-854C-885F-D24511EBB3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597" y="6076605"/>
            <a:ext cx="1110066" cy="13978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2DC3667-C7B1-944C-BF0C-9A98A9FD25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7615" y="2553912"/>
            <a:ext cx="1081219" cy="147183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B8CC811-3695-0B4B-AB56-09074F15AE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664" y="631779"/>
            <a:ext cx="1082700" cy="153761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00B6663-B75C-1644-8028-C0383F1D20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6620" y="666649"/>
            <a:ext cx="971433" cy="146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32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209473" y="533489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44CE3E4-AD64-7B40-B800-2D35417AC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1467145"/>
            <a:ext cx="8164658" cy="36126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925FF4F-4B36-F442-A484-74126B956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3132411"/>
            <a:ext cx="8164658" cy="36126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1039A8-3414-A84F-ABF0-09494B670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4797677"/>
            <a:ext cx="8164658" cy="36126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E0407FE-2BF3-C44F-8E4C-F6624734D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6462944"/>
            <a:ext cx="8164658" cy="3612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6075498-E6B7-C64F-8C6F-7F92BBAF5375}"/>
              </a:ext>
            </a:extLst>
          </p:cNvPr>
          <p:cNvSpPr/>
          <p:nvPr/>
        </p:nvSpPr>
        <p:spPr>
          <a:xfrm>
            <a:off x="7236344" y="7249669"/>
            <a:ext cx="791028" cy="272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F6FD933-303B-E04C-8060-53FEE5C50419}"/>
              </a:ext>
            </a:extLst>
          </p:cNvPr>
          <p:cNvSpPr/>
          <p:nvPr/>
        </p:nvSpPr>
        <p:spPr>
          <a:xfrm>
            <a:off x="8857826" y="6612885"/>
            <a:ext cx="791028" cy="272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B2CAAB3-F9FE-3340-9A48-E9343F85DE30}"/>
              </a:ext>
            </a:extLst>
          </p:cNvPr>
          <p:cNvSpPr/>
          <p:nvPr/>
        </p:nvSpPr>
        <p:spPr>
          <a:xfrm>
            <a:off x="8920153" y="5034742"/>
            <a:ext cx="791028" cy="272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D298452-2E24-DF42-B3BE-2111DD1A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108" y="907143"/>
            <a:ext cx="952860" cy="12561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3940ECA-3708-174A-9262-9AF5B721C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70" y="934641"/>
            <a:ext cx="932001" cy="12286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9805D9-20F5-C947-80F8-D9D80C76C2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998" y="2459328"/>
            <a:ext cx="1105846" cy="133170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64EF66F-FC70-EC40-BC23-E6C04055E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96" y="4391851"/>
            <a:ext cx="1092881" cy="119563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2FF5F1F-F037-C545-979D-6C902A7731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73" y="2955828"/>
            <a:ext cx="980698" cy="54809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19754ED-6E46-744A-A387-A4834C5CB9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7170" y="5932873"/>
            <a:ext cx="1214798" cy="1096143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503656A5-F918-1548-A19D-83579D8036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4998" y="4491426"/>
            <a:ext cx="1090123" cy="8981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BAA31C2-3F6C-2A45-A513-94D51BFDC3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221" y="6065313"/>
            <a:ext cx="724760" cy="109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49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ECF266B0-A185-5D4B-AACA-012CF4B1A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1232971"/>
            <a:ext cx="7589312" cy="335651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3544360-2128-9C45-B560-D08AAB773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2935463"/>
            <a:ext cx="7589312" cy="33565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4CCCEAE4-E440-1644-B695-2E41F48F8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4637955"/>
            <a:ext cx="7589312" cy="335651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E1DABD1B-DA5B-1D4A-9D41-9B497C80C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6340446"/>
            <a:ext cx="7589312" cy="3356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91F1A1-A772-6B43-87B7-622C8B768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7881" y="2260956"/>
            <a:ext cx="1121652" cy="15074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C36D545-E31A-5240-B1B6-82179DDA2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00" y="3876620"/>
            <a:ext cx="1194499" cy="16194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CF9A860-3200-724D-ABB7-E7A9B7A3B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5248" y="5609998"/>
            <a:ext cx="1377809" cy="15321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782D4A2-7D36-2945-A97E-6D50D6A843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095" y="5992648"/>
            <a:ext cx="1034452" cy="10145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7E64C8B-7160-5343-883E-FBCEE553A0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776" y="4141414"/>
            <a:ext cx="1052162" cy="135469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DE63245-7426-F941-8878-DF30546578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8155" y="637622"/>
            <a:ext cx="1131062" cy="115723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EAD1E91-0E64-6C41-B902-493C06B957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156" y="1065331"/>
            <a:ext cx="928942" cy="69670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24075F1-5E26-EA46-81C5-368DEE65CD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3236" y="2638348"/>
            <a:ext cx="996782" cy="80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05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2E08523A-1371-F941-9A96-65D86ED21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973438"/>
            <a:ext cx="7988201" cy="732861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C59BBEC3-65B2-5140-8508-C817F8E42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2768293"/>
            <a:ext cx="7988201" cy="732861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F5B06331-9D5F-674C-A1B7-DC5890530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4563148"/>
            <a:ext cx="7988201" cy="732861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38FD336F-1502-0D48-BE21-0D6F55D43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6358002"/>
            <a:ext cx="7988201" cy="7328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345EFB-91A7-444B-9309-EA6D116E2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31" y="4194512"/>
            <a:ext cx="851827" cy="15244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AD6AF6-5D6E-684E-BD04-84EFDE08C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98" y="703932"/>
            <a:ext cx="896729" cy="12718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B0B022-7A84-1348-9F88-A835AA76B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500" y="2400607"/>
            <a:ext cx="890900" cy="128213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635EC60-C94E-BF47-BA2B-BC75C3B78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6221" y="6176417"/>
            <a:ext cx="941818" cy="108766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13088EE-50D4-D14C-9307-4EA49AD3F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201" y="2532017"/>
            <a:ext cx="886570" cy="117433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5AD19B2-B1DA-6C4F-A4D6-D643EC84E9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2568" y="703636"/>
            <a:ext cx="906637" cy="125144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A897754-AD4F-A542-85E5-4D98FAF48F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6375" y="4117619"/>
            <a:ext cx="871759" cy="162391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7AB7CB4-7F0F-5942-9DEC-0E0DDE87EC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228" y="6087039"/>
            <a:ext cx="1069457" cy="120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00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503475EC-059D-F740-B20D-011C2400F6ED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07F4EE9-9EF3-CF47-B9B2-B878D949E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746438"/>
            <a:ext cx="8132740" cy="101659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A38503F-49BC-6546-A0B1-9A5F4DD13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2599184"/>
            <a:ext cx="8132740" cy="101659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F465CD2-3DBB-B343-8D4C-388B77A29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4451930"/>
            <a:ext cx="8132740" cy="101659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CA25E4D-6B67-044A-AE16-758107BD9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6304675"/>
            <a:ext cx="8132740" cy="1016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65E9FF-26B2-074C-9D04-3417D3BC5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795" y="2501636"/>
            <a:ext cx="830788" cy="1177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AB84C5-A2DE-BF46-877C-611BD0BD0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344" y="4354382"/>
            <a:ext cx="935007" cy="12384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C07379-5926-3C42-91AD-B790D4487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721039" y="6021148"/>
            <a:ext cx="1116544" cy="15836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14EEB4-D8FF-4D4D-BA13-30275CEED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5664" y="522514"/>
            <a:ext cx="880687" cy="12907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A6FB196-D387-D240-A949-B87B599AEB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495388">
            <a:off x="141193" y="4971623"/>
            <a:ext cx="1012017" cy="6690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6DD8E82-2A99-4949-86CF-DDADE04BB1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7289007">
            <a:off x="59218" y="3001244"/>
            <a:ext cx="1088488" cy="50167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87140C4-4414-574B-B7AB-B6000BE66A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841" y="6668691"/>
            <a:ext cx="779084" cy="72317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98446DF-EFE2-5240-9D14-65EF0FAADC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754" y="1056187"/>
            <a:ext cx="839932" cy="83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71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8BEBAF0-4C3B-A442-B9AE-2947156CE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873" y="1011859"/>
            <a:ext cx="1004218" cy="117764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23DCC44-46D2-2745-813A-351B6F2C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28" y="1243746"/>
            <a:ext cx="7638305" cy="675955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121CCBD-07DC-3D44-8A80-45194F5B2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28" y="2990340"/>
            <a:ext cx="7638305" cy="675955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2CBBF9C-5FB0-BB45-851D-22FDA5039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28" y="4736934"/>
            <a:ext cx="7638305" cy="67595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70D1726-FC9B-F74A-A383-EF4261BA3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528" y="6483527"/>
            <a:ext cx="7638305" cy="67595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AF9F554-8723-FA4F-BDBE-D1091DE39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873" y="2834338"/>
            <a:ext cx="1004218" cy="11776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C80A9A6-5CA4-5146-BD48-E2CFFCFC0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873" y="6394623"/>
            <a:ext cx="1004218" cy="11776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C97D4C2-ECF4-6645-9A76-A84CBEA80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873" y="4656817"/>
            <a:ext cx="1004218" cy="11776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4B7FA2-776D-6D45-8F97-0974153DC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2638" y="4956630"/>
            <a:ext cx="382790" cy="4820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E843415-FBF3-8341-B70F-C618BB7D2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2638" y="6736619"/>
            <a:ext cx="404151" cy="4866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D0C154-240C-364F-AEE1-9B6DA3B1B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5135" y="3159256"/>
            <a:ext cx="371654" cy="52781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AA3DDE5-36AE-E441-A38C-44C024D045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068" y="1353204"/>
            <a:ext cx="339721" cy="4268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888A165-1886-A044-93D9-68D6413CF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71" y="6117123"/>
            <a:ext cx="1110540" cy="133735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D2EB48A-1796-C149-854A-4EB50130A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284" y="2494216"/>
            <a:ext cx="1021244" cy="145033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3180228-F02C-B948-AE05-265A0E3175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383" y="905564"/>
            <a:ext cx="1009046" cy="126771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D37F4C5-6968-F647-A397-EFBA70F82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67" y="4229438"/>
            <a:ext cx="1051844" cy="132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74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69D841-ABF3-874E-93CF-D0C9909CD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1242635"/>
            <a:ext cx="7663449" cy="6781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4F035BE-9975-C24D-8794-5A629607E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2974905"/>
            <a:ext cx="7663449" cy="6781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AC99453-2ED3-2D42-9329-E1C0C111F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4707175"/>
            <a:ext cx="7663449" cy="67818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8FA035B-1D45-2545-8B27-DBA353594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6439446"/>
            <a:ext cx="7663449" cy="6781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23BDCEC-0728-9049-8E85-B00BC394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53" y="4053577"/>
            <a:ext cx="1132318" cy="12404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E0262F-B7FB-F04D-9046-EAFA36D55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518" y="4050319"/>
            <a:ext cx="1077539" cy="13137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B9F8104-AFF4-2D40-93AB-C59F26BC4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4062" y="1096213"/>
            <a:ext cx="1050157" cy="6154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91DDCD6-D3D2-AE4D-A3B3-0F37D4FBCF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95" y="1023000"/>
            <a:ext cx="969263" cy="76189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D21C69D-C880-CB4A-97FA-7C8B60D51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0284" y="2363665"/>
            <a:ext cx="1076558" cy="117983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18DA841-F96E-154B-987F-C952532D41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571" y="2410876"/>
            <a:ext cx="1106900" cy="120885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BC34E72-C3F9-E642-826B-B45A8BEE22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5571" y="5925550"/>
            <a:ext cx="1157248" cy="110879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3E09044-20B0-814C-9D1E-7243808CD7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00398" y="5988266"/>
            <a:ext cx="1198077" cy="99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1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2100810-1558-9142-AFC3-436879AE7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1119530"/>
            <a:ext cx="8155707" cy="79271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3F62381-7DE4-9748-9CE0-1F56B133B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2830306"/>
            <a:ext cx="8155707" cy="79271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8FFE9CC-ABA9-794F-8A06-815035E81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4541082"/>
            <a:ext cx="8155707" cy="79271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78EC1B5-9BB9-8447-A1AF-7D53A02ED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6251858"/>
            <a:ext cx="8155707" cy="7927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FE95CF-0031-3148-8C22-631757873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624" y="1033808"/>
            <a:ext cx="878433" cy="8784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D5E0B1E-4E16-9C4B-864D-A5080DEB6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68" y="2735728"/>
            <a:ext cx="968544" cy="87233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D900E68-B67F-024E-B8DA-478F4B130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9" y="4409929"/>
            <a:ext cx="901783" cy="90178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F7EC0B1-99A1-984C-8578-4E6E0C0B3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7114" y="4387850"/>
            <a:ext cx="945943" cy="94594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086BB5F-B6FF-3D45-9D15-8D35B567F3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571" y="1053691"/>
            <a:ext cx="1083462" cy="101178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CD397FB-0CA0-CC45-AF50-1051C56824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925" y="6133467"/>
            <a:ext cx="1059589" cy="102907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997714F-24F6-5C48-9F66-86FCE93684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1882" y="6176936"/>
            <a:ext cx="930830" cy="883269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F86A884-B3BB-1040-88AF-4058A5AEE1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7683" y="2735728"/>
            <a:ext cx="949096" cy="87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48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7E657EB-5170-C144-94AF-0A8CB05CE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867433"/>
            <a:ext cx="8196580" cy="120122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AD01107-C6D4-234C-BD32-F5B650274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4358053"/>
            <a:ext cx="8196580" cy="120122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5FBF373-8393-FE40-99E2-237CC2600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6103363"/>
            <a:ext cx="8196580" cy="120122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EC27171-6B1A-024D-A374-E1611498F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2612743"/>
            <a:ext cx="8196580" cy="12012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0E6070-4911-334B-8296-55AB122DE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51" y="2883402"/>
            <a:ext cx="1103458" cy="8843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135E25E-5E71-1942-817E-06CE3EA21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3953" y="668056"/>
            <a:ext cx="817384" cy="1559606"/>
          </a:xfrm>
          <a:prstGeom prst="rect">
            <a:avLst/>
          </a:prstGeom>
          <a:ln>
            <a:noFill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2E4028D-A4D1-E94B-A21F-9A581020BD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067" y="704762"/>
            <a:ext cx="891351" cy="152656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518EF9D-66B6-974E-80C8-CFFF433D7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65192" y="4668950"/>
            <a:ext cx="1180775" cy="78443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31918A4-8D6F-8340-82EF-C3B881DADB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792143" y="4668950"/>
            <a:ext cx="1089194" cy="83339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96D99C9-076E-5B4C-AF1F-5643BE30AE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8067" y="6805186"/>
            <a:ext cx="940982" cy="39389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E412FB0-848A-984F-B77D-07C4FFA817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606" y="6722001"/>
            <a:ext cx="1046665" cy="47708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DA3D620-17D4-7A40-8255-CC61F9E24D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8997" y="2681875"/>
            <a:ext cx="858200" cy="11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81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E65C4-7047-D24F-8FAF-E35F4251C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85" y="973844"/>
            <a:ext cx="9300716" cy="15879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9F14AA-5FE0-E24C-AFD9-79A5AAE51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56" y="3249891"/>
            <a:ext cx="9300716" cy="15879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D60BD2-6D3A-454D-AAE5-768127AC5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85" y="5525938"/>
            <a:ext cx="9300716" cy="158792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E802756-E8C3-3C42-89CE-63B068B1EC16}"/>
              </a:ext>
            </a:extLst>
          </p:cNvPr>
          <p:cNvSpPr/>
          <p:nvPr/>
        </p:nvSpPr>
        <p:spPr>
          <a:xfrm>
            <a:off x="383956" y="973844"/>
            <a:ext cx="1695215" cy="1587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1A909D-7129-8849-969B-43D6B4895648}"/>
              </a:ext>
            </a:extLst>
          </p:cNvPr>
          <p:cNvSpPr/>
          <p:nvPr/>
        </p:nvSpPr>
        <p:spPr>
          <a:xfrm>
            <a:off x="8110864" y="5530938"/>
            <a:ext cx="1695215" cy="1587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7B23BA-352D-D143-B888-556660F0C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081" y="5009655"/>
            <a:ext cx="2062998" cy="24843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24D2B0-79C5-194D-BB67-A9E68D61E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40" y="855952"/>
            <a:ext cx="2242446" cy="168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94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4513EE9-6F21-9943-9C5D-8B5C632D4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8" y="1084749"/>
            <a:ext cx="9007779" cy="15133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F7EFD70-CEE2-2447-8C4E-9F550C8B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8" y="3305044"/>
            <a:ext cx="9007779" cy="15133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0165D27-F05E-0548-9C62-91273A82B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8" y="5525339"/>
            <a:ext cx="9007779" cy="15133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545758" y="1084749"/>
            <a:ext cx="1573328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980209" y="5525339"/>
            <a:ext cx="1573328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6C456F-FB9A-C542-BEC5-957BD921C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38" y="855953"/>
            <a:ext cx="2160985" cy="19708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D714B1-30FB-9A49-899C-E76AC2D6B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148" y="4959871"/>
            <a:ext cx="2247576" cy="270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95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150D8E2-AA01-E048-982C-5FD25B3EB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947675"/>
            <a:ext cx="9010476" cy="10988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422689" y="831907"/>
            <a:ext cx="3002681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09F327D-2F37-5840-BC72-34C83C5E4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4340155"/>
            <a:ext cx="9010476" cy="109883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B10B7B9-0F97-9540-9490-1057A4CC6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2643915"/>
            <a:ext cx="9010476" cy="10988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87D3947-8076-F54C-AB2D-43325D441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6036396"/>
            <a:ext cx="9010476" cy="109883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6654800" y="5824637"/>
            <a:ext cx="3070413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5FCB2D-187C-5B4C-B55F-DF1FFA6F8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0581">
            <a:off x="8212763" y="5442036"/>
            <a:ext cx="1644297" cy="21780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14D943-762A-FF40-8DAE-CD6C894DD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02338">
            <a:off x="6576409" y="5414120"/>
            <a:ext cx="1521754" cy="21900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5E320F-8324-A64E-AC18-A09136923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89" y="713485"/>
            <a:ext cx="2871334" cy="189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7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8C4D84-F88D-5243-A2C3-74A933A11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5337" y="982613"/>
            <a:ext cx="8999553" cy="13789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391886" y="949696"/>
            <a:ext cx="2016907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E1540B-0960-B843-A77A-7E7C170F9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5337" y="3328101"/>
            <a:ext cx="8999553" cy="13789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5F1955-9E41-4345-AC11-993746A8A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5337" y="5673589"/>
            <a:ext cx="8999553" cy="137896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8004628" y="5572163"/>
            <a:ext cx="1661886" cy="156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A97299-D565-D844-A71F-D317BCB82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70" y="547117"/>
            <a:ext cx="2160819" cy="23935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4352A0-21D6-3343-9FB2-14B193774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430" y="4877945"/>
            <a:ext cx="2050896" cy="270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80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EDB1EC-5E93-C74B-B818-3DE75FD83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15" y="1055597"/>
            <a:ext cx="8938558" cy="12188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262814" y="908390"/>
            <a:ext cx="1674844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EC9013-471A-F44D-BA94-39013764E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15" y="3443870"/>
            <a:ext cx="8938558" cy="12188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C3128A-1C20-D54A-87C8-830CE8B5A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15" y="5832144"/>
            <a:ext cx="8938558" cy="121889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8121372" y="5659919"/>
            <a:ext cx="1661886" cy="156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8F3643-8DB6-BF4F-8962-C758A3A53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14" y="656302"/>
            <a:ext cx="1833691" cy="18336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B001E2-25FE-1341-8B43-694A5B184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425" y="5542399"/>
            <a:ext cx="1912992" cy="196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21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0146A2-B709-1648-9587-45FE18AB8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7" y="1053255"/>
            <a:ext cx="8889215" cy="176251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438944" y="973427"/>
            <a:ext cx="2355056" cy="1842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2E4F210-F216-4543-94B7-CF1EF791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7" y="3306794"/>
            <a:ext cx="8889215" cy="17625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D17C0E-FE45-074C-8A47-5EF4DC017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7" y="5560332"/>
            <a:ext cx="8889215" cy="176251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485151" y="5560332"/>
            <a:ext cx="2174105" cy="1912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674EC8-D76D-8646-AF5F-27A4EB1D2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144" y="630441"/>
            <a:ext cx="2134938" cy="20938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7FB75B-D789-1340-BC17-125E99756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250" y="5010354"/>
            <a:ext cx="2387906" cy="265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84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82CE68C-5C6B-4F44-B2DF-F74CBC591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31" y="1142651"/>
            <a:ext cx="9216366" cy="13755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268513" y="909266"/>
            <a:ext cx="1852339" cy="182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F1E5DB-0EBC-6D47-94B7-E8C8B363B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31" y="3448226"/>
            <a:ext cx="9216366" cy="13755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F38BDD-4280-E64C-B434-ED62258BC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31" y="5753801"/>
            <a:ext cx="9216366" cy="13755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964124" y="5532922"/>
            <a:ext cx="1758202" cy="181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7BC93E-A790-2943-AA28-2D092156B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13" y="1034220"/>
            <a:ext cx="1935500" cy="17048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A65E29-DF90-C64E-BE67-D0C7D5C4A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124" y="4881481"/>
            <a:ext cx="1842673" cy="278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1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AB52B85-EC8C-4E44-80A5-481CDC109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68" y="943426"/>
            <a:ext cx="8879023" cy="15709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478971" y="807705"/>
            <a:ext cx="1852339" cy="182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B59337-9C5B-014F-9C8B-54A23FA76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68" y="5656138"/>
            <a:ext cx="8879023" cy="15709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EF10CA-60F8-D748-A78D-6F76D11DF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68" y="3299782"/>
            <a:ext cx="8879023" cy="157090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754089" y="5656138"/>
            <a:ext cx="1758202" cy="181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597D4FD-0045-4344-B727-9F7B7234A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089" y="5240336"/>
            <a:ext cx="2067182" cy="23953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F2A9D6-BD9D-8743-8D82-07D262F46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71" y="820210"/>
            <a:ext cx="2155211" cy="169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43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8B9CF2E-3285-4F41-B8A4-9BB1E0853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5" y="947934"/>
            <a:ext cx="8687136" cy="1541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04B5B0-8226-2446-8CCC-8A0669629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5" y="3323541"/>
            <a:ext cx="8687136" cy="15412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94412B-734D-7043-93AF-5F5B17D6B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5" y="5699148"/>
            <a:ext cx="8687136" cy="154126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8157029" y="5561112"/>
            <a:ext cx="1644360" cy="181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08B9A-710E-EE45-A966-AE37005E4114}"/>
              </a:ext>
            </a:extLst>
          </p:cNvPr>
          <p:cNvSpPr/>
          <p:nvPr/>
        </p:nvSpPr>
        <p:spPr>
          <a:xfrm>
            <a:off x="453709" y="674118"/>
            <a:ext cx="1397367" cy="2023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107B7E-D932-A347-B6CB-FE2A7463D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31" y="674118"/>
            <a:ext cx="1326222" cy="14576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03CC3B-76BB-3F46-BA5D-376B65F47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842" y="5273052"/>
            <a:ext cx="1941193" cy="249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764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244327" y="417351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D4E3FB-0935-4649-8D0C-4C4AB010FF9E}"/>
              </a:ext>
            </a:extLst>
          </p:cNvPr>
          <p:cNvCxnSpPr>
            <a:cxnSpLocks/>
          </p:cNvCxnSpPr>
          <p:nvPr/>
        </p:nvCxnSpPr>
        <p:spPr>
          <a:xfrm>
            <a:off x="1279537" y="1519140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5ADC629-3B66-9041-8F9F-D2D51C84CCF9}"/>
              </a:ext>
            </a:extLst>
          </p:cNvPr>
          <p:cNvCxnSpPr>
            <a:cxnSpLocks/>
          </p:cNvCxnSpPr>
          <p:nvPr/>
        </p:nvCxnSpPr>
        <p:spPr>
          <a:xfrm>
            <a:off x="1240548" y="3135955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544DDF2-D675-184B-BD17-54BB1DD44C02}"/>
              </a:ext>
            </a:extLst>
          </p:cNvPr>
          <p:cNvCxnSpPr>
            <a:cxnSpLocks/>
          </p:cNvCxnSpPr>
          <p:nvPr/>
        </p:nvCxnSpPr>
        <p:spPr>
          <a:xfrm>
            <a:off x="1153038" y="5020903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9307224-80DA-9849-89EC-E2E265034451}"/>
              </a:ext>
            </a:extLst>
          </p:cNvPr>
          <p:cNvCxnSpPr>
            <a:cxnSpLocks/>
          </p:cNvCxnSpPr>
          <p:nvPr/>
        </p:nvCxnSpPr>
        <p:spPr>
          <a:xfrm>
            <a:off x="1424476" y="6850848"/>
            <a:ext cx="731718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9CE0BAE-C0D0-D84E-AA65-337862C13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27" y="940072"/>
            <a:ext cx="1033907" cy="783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35C56B-6155-3544-9C5F-CF48B744B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837" y="714847"/>
            <a:ext cx="1162594" cy="11491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CAB6DE-7F28-0848-BB2C-E6B880BE4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703" y="6042691"/>
            <a:ext cx="1162594" cy="11491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58B66F-D7E4-CB4B-B5AF-EFC83D374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07" y="4318277"/>
            <a:ext cx="993952" cy="9939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F763EB-BA43-C347-B98E-ABD8D1D5F8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703" y="2208643"/>
            <a:ext cx="1176839" cy="11404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DDC4A2-2422-5743-94F0-CFB622DEC0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1610" y="4494775"/>
            <a:ext cx="1466338" cy="11512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20452F-1237-BC47-A09F-B122C2693B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6350" y="6306573"/>
            <a:ext cx="1141087" cy="8852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0C7D174-E0A1-2B45-98F9-1EF2B50FCF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562" y="2153350"/>
            <a:ext cx="1424421" cy="142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21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8D54A9-B407-2141-AD01-3FC09CDC64CD}"/>
              </a:ext>
            </a:extLst>
          </p:cNvPr>
          <p:cNvSpPr txBox="1"/>
          <p:nvPr/>
        </p:nvSpPr>
        <p:spPr>
          <a:xfrm>
            <a:off x="187932" y="300601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67EBDA-5D5F-864B-B182-0860D4826754}"/>
              </a:ext>
            </a:extLst>
          </p:cNvPr>
          <p:cNvCxnSpPr/>
          <p:nvPr/>
        </p:nvCxnSpPr>
        <p:spPr>
          <a:xfrm>
            <a:off x="2612572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08A2F9-28AA-304D-81DE-50B9C18D6C5A}"/>
              </a:ext>
            </a:extLst>
          </p:cNvPr>
          <p:cNvCxnSpPr/>
          <p:nvPr/>
        </p:nvCxnSpPr>
        <p:spPr>
          <a:xfrm>
            <a:off x="3308300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47BD6CB-BFBC-1243-9871-2ADFFC4371C6}"/>
              </a:ext>
            </a:extLst>
          </p:cNvPr>
          <p:cNvCxnSpPr/>
          <p:nvPr/>
        </p:nvCxnSpPr>
        <p:spPr>
          <a:xfrm>
            <a:off x="4004028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8BE3CF-966E-D741-ABCE-70247F01E734}"/>
              </a:ext>
            </a:extLst>
          </p:cNvPr>
          <p:cNvCxnSpPr/>
          <p:nvPr/>
        </p:nvCxnSpPr>
        <p:spPr>
          <a:xfrm>
            <a:off x="4699756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31D56-C34B-6A4C-AA85-16424303B5D8}"/>
              </a:ext>
            </a:extLst>
          </p:cNvPr>
          <p:cNvCxnSpPr/>
          <p:nvPr/>
        </p:nvCxnSpPr>
        <p:spPr>
          <a:xfrm>
            <a:off x="5395484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61E857-87E1-8B4E-961D-2BA085701566}"/>
              </a:ext>
            </a:extLst>
          </p:cNvPr>
          <p:cNvCxnSpPr/>
          <p:nvPr/>
        </p:nvCxnSpPr>
        <p:spPr>
          <a:xfrm>
            <a:off x="6091212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E906B0-C799-4C4E-B852-20B3C5F7EC44}"/>
              </a:ext>
            </a:extLst>
          </p:cNvPr>
          <p:cNvCxnSpPr/>
          <p:nvPr/>
        </p:nvCxnSpPr>
        <p:spPr>
          <a:xfrm>
            <a:off x="6786940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3ED31EE-9931-B440-9FBB-26A79287B887}"/>
              </a:ext>
            </a:extLst>
          </p:cNvPr>
          <p:cNvCxnSpPr/>
          <p:nvPr/>
        </p:nvCxnSpPr>
        <p:spPr>
          <a:xfrm>
            <a:off x="7482668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ADC985-9527-564B-9575-1A2BC760BFDF}"/>
              </a:ext>
            </a:extLst>
          </p:cNvPr>
          <p:cNvCxnSpPr/>
          <p:nvPr/>
        </p:nvCxnSpPr>
        <p:spPr>
          <a:xfrm>
            <a:off x="8178396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8AAB02-62B4-0744-87BD-F7277FC5260A}"/>
              </a:ext>
            </a:extLst>
          </p:cNvPr>
          <p:cNvCxnSpPr/>
          <p:nvPr/>
        </p:nvCxnSpPr>
        <p:spPr>
          <a:xfrm>
            <a:off x="8874124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E66526-855A-794C-A7A7-0CC63CC78183}"/>
              </a:ext>
            </a:extLst>
          </p:cNvPr>
          <p:cNvCxnSpPr/>
          <p:nvPr/>
        </p:nvCxnSpPr>
        <p:spPr>
          <a:xfrm>
            <a:off x="9569847" y="148847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FDD3D38-57B8-FE49-A11F-02E017BDEC4A}"/>
              </a:ext>
            </a:extLst>
          </p:cNvPr>
          <p:cNvCxnSpPr/>
          <p:nvPr/>
        </p:nvCxnSpPr>
        <p:spPr>
          <a:xfrm>
            <a:off x="570648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7CD05AA-BE41-9C44-91FC-319DF9910BB7}"/>
              </a:ext>
            </a:extLst>
          </p:cNvPr>
          <p:cNvCxnSpPr/>
          <p:nvPr/>
        </p:nvCxnSpPr>
        <p:spPr>
          <a:xfrm>
            <a:off x="1267732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5BFF2B7-3281-B046-ABE3-1BD7ED194D8D}"/>
              </a:ext>
            </a:extLst>
          </p:cNvPr>
          <p:cNvCxnSpPr>
            <a:cxnSpLocks/>
          </p:cNvCxnSpPr>
          <p:nvPr/>
        </p:nvCxnSpPr>
        <p:spPr>
          <a:xfrm>
            <a:off x="1964816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7E3C688-A6D2-3043-90FA-5DB27C624F62}"/>
              </a:ext>
            </a:extLst>
          </p:cNvPr>
          <p:cNvCxnSpPr>
            <a:cxnSpLocks/>
          </p:cNvCxnSpPr>
          <p:nvPr/>
        </p:nvCxnSpPr>
        <p:spPr>
          <a:xfrm>
            <a:off x="2661900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B9E2D90-E109-5C45-8BE0-5137502C6B15}"/>
              </a:ext>
            </a:extLst>
          </p:cNvPr>
          <p:cNvCxnSpPr>
            <a:cxnSpLocks/>
          </p:cNvCxnSpPr>
          <p:nvPr/>
        </p:nvCxnSpPr>
        <p:spPr>
          <a:xfrm>
            <a:off x="3358984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83EE20B-9643-DB48-8325-32838BD63E4B}"/>
              </a:ext>
            </a:extLst>
          </p:cNvPr>
          <p:cNvCxnSpPr>
            <a:cxnSpLocks/>
          </p:cNvCxnSpPr>
          <p:nvPr/>
        </p:nvCxnSpPr>
        <p:spPr>
          <a:xfrm>
            <a:off x="4056068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21E462A-5D34-2E40-B025-D8164F781EA1}"/>
              </a:ext>
            </a:extLst>
          </p:cNvPr>
          <p:cNvCxnSpPr>
            <a:cxnSpLocks/>
          </p:cNvCxnSpPr>
          <p:nvPr/>
        </p:nvCxnSpPr>
        <p:spPr>
          <a:xfrm>
            <a:off x="4753152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D412CCB-8963-524F-AB1E-9269BA2B5943}"/>
              </a:ext>
            </a:extLst>
          </p:cNvPr>
          <p:cNvCxnSpPr>
            <a:cxnSpLocks/>
          </p:cNvCxnSpPr>
          <p:nvPr/>
        </p:nvCxnSpPr>
        <p:spPr>
          <a:xfrm>
            <a:off x="5450236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2CD0D89-983B-6942-81AC-00B4131325D7}"/>
              </a:ext>
            </a:extLst>
          </p:cNvPr>
          <p:cNvCxnSpPr>
            <a:cxnSpLocks/>
          </p:cNvCxnSpPr>
          <p:nvPr/>
        </p:nvCxnSpPr>
        <p:spPr>
          <a:xfrm>
            <a:off x="6147320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68C02A7-2613-E14A-A828-6D20BDA494B5}"/>
              </a:ext>
            </a:extLst>
          </p:cNvPr>
          <p:cNvCxnSpPr>
            <a:cxnSpLocks/>
          </p:cNvCxnSpPr>
          <p:nvPr/>
        </p:nvCxnSpPr>
        <p:spPr>
          <a:xfrm>
            <a:off x="6844404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31EB21A-D9FC-AD41-A24C-666A85C5B011}"/>
              </a:ext>
            </a:extLst>
          </p:cNvPr>
          <p:cNvCxnSpPr>
            <a:cxnSpLocks/>
          </p:cNvCxnSpPr>
          <p:nvPr/>
        </p:nvCxnSpPr>
        <p:spPr>
          <a:xfrm>
            <a:off x="7541490" y="4755338"/>
            <a:ext cx="0" cy="181504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ACC2AE8-5ABF-7340-B86F-C6414F4D8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26" y="1369786"/>
            <a:ext cx="2199815" cy="20063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08EB92-0ACE-114E-B6DC-E124AD073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817" y="4232143"/>
            <a:ext cx="2261601" cy="250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38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9C1CA92B-A3C7-9746-BE6B-BC319CE2024F}"/>
              </a:ext>
            </a:extLst>
          </p:cNvPr>
          <p:cNvSpPr/>
          <p:nvPr/>
        </p:nvSpPr>
        <p:spPr>
          <a:xfrm>
            <a:off x="8693273" y="6252268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506592D-A373-1649-A9EF-094270979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6110681"/>
            <a:ext cx="9966057" cy="10540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EB253B5-BAF2-EA4D-AFD7-8D3283C16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4407855"/>
            <a:ext cx="9966057" cy="10540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24C5A10-63DB-7C47-A3EF-BA337D7D8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2705030"/>
            <a:ext cx="9966057" cy="105407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E1FC6C5-ECFC-DF4D-AC2E-0A798B02F572}"/>
              </a:ext>
            </a:extLst>
          </p:cNvPr>
          <p:cNvSpPr/>
          <p:nvPr/>
        </p:nvSpPr>
        <p:spPr>
          <a:xfrm>
            <a:off x="8531134" y="2993910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7C8BD3-B454-7645-B46D-6B311D4CE039}"/>
              </a:ext>
            </a:extLst>
          </p:cNvPr>
          <p:cNvSpPr/>
          <p:nvPr/>
        </p:nvSpPr>
        <p:spPr>
          <a:xfrm>
            <a:off x="0" y="2806163"/>
            <a:ext cx="1347537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25F1CB-474D-974C-BFC5-BC8632BD3B68}"/>
              </a:ext>
            </a:extLst>
          </p:cNvPr>
          <p:cNvSpPr/>
          <p:nvPr/>
        </p:nvSpPr>
        <p:spPr>
          <a:xfrm>
            <a:off x="8678010" y="2846284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BAA1BF-37F7-0F40-A879-526E044DD028}"/>
              </a:ext>
            </a:extLst>
          </p:cNvPr>
          <p:cNvSpPr/>
          <p:nvPr/>
        </p:nvSpPr>
        <p:spPr>
          <a:xfrm>
            <a:off x="0" y="4498136"/>
            <a:ext cx="1347537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65BA46-7493-BC4C-AD55-14D3AAC9EA72}"/>
              </a:ext>
            </a:extLst>
          </p:cNvPr>
          <p:cNvSpPr/>
          <p:nvPr/>
        </p:nvSpPr>
        <p:spPr>
          <a:xfrm>
            <a:off x="8678010" y="4537309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4402C5-81CE-DE4A-A805-8F1114F3CC6C}"/>
              </a:ext>
            </a:extLst>
          </p:cNvPr>
          <p:cNvSpPr/>
          <p:nvPr/>
        </p:nvSpPr>
        <p:spPr>
          <a:xfrm>
            <a:off x="0" y="6180208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49E3BE-C832-DE40-8C9D-3BFF6C1E12A2}"/>
              </a:ext>
            </a:extLst>
          </p:cNvPr>
          <p:cNvSpPr/>
          <p:nvPr/>
        </p:nvSpPr>
        <p:spPr>
          <a:xfrm>
            <a:off x="8678010" y="6228333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67215C9-82F7-F54C-A709-11CE79F11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1" y="1002205"/>
            <a:ext cx="9966057" cy="105407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D14B328-FFD3-E141-BA14-47702D528E30}"/>
              </a:ext>
            </a:extLst>
          </p:cNvPr>
          <p:cNvSpPr/>
          <p:nvPr/>
        </p:nvSpPr>
        <p:spPr>
          <a:xfrm>
            <a:off x="0" y="1107134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7D73CD-2F3B-2847-B611-5DD4F24F71FC}"/>
              </a:ext>
            </a:extLst>
          </p:cNvPr>
          <p:cNvSpPr/>
          <p:nvPr/>
        </p:nvSpPr>
        <p:spPr>
          <a:xfrm>
            <a:off x="8678010" y="1155259"/>
            <a:ext cx="1338035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48CA26A-3CED-CD47-9195-DAF9423AD019}"/>
              </a:ext>
            </a:extLst>
          </p:cNvPr>
          <p:cNvSpPr/>
          <p:nvPr/>
        </p:nvSpPr>
        <p:spPr>
          <a:xfrm>
            <a:off x="76775" y="1259534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640F8CB-D543-5641-8F3B-3B1FC5E940DC}"/>
              </a:ext>
            </a:extLst>
          </p:cNvPr>
          <p:cNvSpPr/>
          <p:nvPr/>
        </p:nvSpPr>
        <p:spPr>
          <a:xfrm>
            <a:off x="52171" y="3353051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25BD0E8-693C-4A44-AB8E-9AD72D1BDC2F}"/>
              </a:ext>
            </a:extLst>
          </p:cNvPr>
          <p:cNvSpPr/>
          <p:nvPr/>
        </p:nvSpPr>
        <p:spPr>
          <a:xfrm>
            <a:off x="29425" y="4996717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651BC09-9E1C-104B-B3EB-F22E0E9CE631}"/>
              </a:ext>
            </a:extLst>
          </p:cNvPr>
          <p:cNvSpPr/>
          <p:nvPr/>
        </p:nvSpPr>
        <p:spPr>
          <a:xfrm>
            <a:off x="56182" y="6350956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1B0A1B3-5A75-0B4B-9FA7-5B3BBB8658B7}"/>
              </a:ext>
            </a:extLst>
          </p:cNvPr>
          <p:cNvSpPr/>
          <p:nvPr/>
        </p:nvSpPr>
        <p:spPr>
          <a:xfrm>
            <a:off x="8711138" y="4631706"/>
            <a:ext cx="1318936" cy="1288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2FD101-3457-7D4A-9E4A-6264D65AF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26" y="5725832"/>
            <a:ext cx="1149503" cy="16303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E494D4-CDD2-B446-88FE-EC9DCE9C3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43" y="4239993"/>
            <a:ext cx="988494" cy="13093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E11A55-493C-8C47-9444-0F81F4A8E2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48075">
            <a:off x="8691508" y="4686410"/>
            <a:ext cx="1058937" cy="70004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B4331CE-E143-C543-AFB6-5728347215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3090" y="782236"/>
            <a:ext cx="1051024" cy="14849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07CED80-87D5-5048-A503-0F1A2A8A68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546172">
            <a:off x="8459105" y="2944420"/>
            <a:ext cx="1407821" cy="6458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E8AE334-7C43-9148-9C2A-1C4F456E9B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1828" y="6350956"/>
            <a:ext cx="1093549" cy="101507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EE2A2E5-F4B0-5B4C-9DAC-4F81EA6FD7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026" y="2547545"/>
            <a:ext cx="1102803" cy="111426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8F35715-9037-174E-BEE2-23A277F653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612" y="783426"/>
            <a:ext cx="1151337" cy="106828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54E2F5C-4FED-324F-9B92-BAB966B09ED6}"/>
              </a:ext>
            </a:extLst>
          </p:cNvPr>
          <p:cNvSpPr txBox="1"/>
          <p:nvPr/>
        </p:nvSpPr>
        <p:spPr>
          <a:xfrm>
            <a:off x="168696" y="358658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03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8ABC71-F75D-DE44-8FF9-589ECF6D0776}"/>
              </a:ext>
            </a:extLst>
          </p:cNvPr>
          <p:cNvGrpSpPr/>
          <p:nvPr/>
        </p:nvGrpSpPr>
        <p:grpSpPr>
          <a:xfrm>
            <a:off x="9446" y="713799"/>
            <a:ext cx="10048954" cy="1240657"/>
            <a:chOff x="135363" y="856275"/>
            <a:chExt cx="10048954" cy="124065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1BD28A09-7F5C-DA45-AF94-593795990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48CA26A-3CED-CD47-9195-DAF9423AD019}"/>
                </a:ext>
              </a:extLst>
            </p:cNvPr>
            <p:cNvSpPr/>
            <p:nvPr/>
          </p:nvSpPr>
          <p:spPr>
            <a:xfrm>
              <a:off x="135363" y="1457882"/>
              <a:ext cx="1294676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B7D73CD-2F3B-2847-B611-5DD4F24F71FC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C00A4BF-CBC3-F54E-9B41-1DCBF8B48C70}"/>
              </a:ext>
            </a:extLst>
          </p:cNvPr>
          <p:cNvGrpSpPr/>
          <p:nvPr/>
        </p:nvGrpSpPr>
        <p:grpSpPr>
          <a:xfrm>
            <a:off x="9446" y="2550074"/>
            <a:ext cx="10048954" cy="1240657"/>
            <a:chOff x="135363" y="856275"/>
            <a:chExt cx="10048954" cy="1240657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8B256155-4282-D144-B45A-02B5EB827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B2EA71E-8095-0A4F-80EA-621D844FBB97}"/>
                </a:ext>
              </a:extLst>
            </p:cNvPr>
            <p:cNvSpPr/>
            <p:nvPr/>
          </p:nvSpPr>
          <p:spPr>
            <a:xfrm>
              <a:off x="135363" y="1457882"/>
              <a:ext cx="1294676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654B4AC-284E-0F4A-8808-0516454C7090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C7C4A2E-AD6F-5347-B4A7-1B2B557DD208}"/>
              </a:ext>
            </a:extLst>
          </p:cNvPr>
          <p:cNvGrpSpPr/>
          <p:nvPr/>
        </p:nvGrpSpPr>
        <p:grpSpPr>
          <a:xfrm>
            <a:off x="5838" y="4386349"/>
            <a:ext cx="10052562" cy="1240657"/>
            <a:chOff x="131755" y="856275"/>
            <a:chExt cx="10052562" cy="1240657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211E873B-C3F1-254A-B255-73FE1C53A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46B5C5C-067B-D54F-AEEA-DDF1CCC3B5CA}"/>
                </a:ext>
              </a:extLst>
            </p:cNvPr>
            <p:cNvSpPr/>
            <p:nvPr/>
          </p:nvSpPr>
          <p:spPr>
            <a:xfrm>
              <a:off x="131755" y="1457882"/>
              <a:ext cx="1298284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C88BDC0-0E61-0D43-87FB-1B18114BDCCD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AD71367-28A0-F84F-BABA-6086993E5E5D}"/>
              </a:ext>
            </a:extLst>
          </p:cNvPr>
          <p:cNvGrpSpPr/>
          <p:nvPr/>
        </p:nvGrpSpPr>
        <p:grpSpPr>
          <a:xfrm>
            <a:off x="9446" y="6222623"/>
            <a:ext cx="10048954" cy="1240658"/>
            <a:chOff x="135363" y="856275"/>
            <a:chExt cx="10048954" cy="1240658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87246559-2FDA-A94D-90D8-089CA690D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604" y="856275"/>
              <a:ext cx="9598888" cy="1101512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5B1CD12-E886-854C-A719-D252AD989883}"/>
                </a:ext>
              </a:extLst>
            </p:cNvPr>
            <p:cNvSpPr/>
            <p:nvPr/>
          </p:nvSpPr>
          <p:spPr>
            <a:xfrm>
              <a:off x="135363" y="1457883"/>
              <a:ext cx="1323000" cy="639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3EFDF31-7959-EA47-970F-0F7C347513EC}"/>
                </a:ext>
              </a:extLst>
            </p:cNvPr>
            <p:cNvSpPr/>
            <p:nvPr/>
          </p:nvSpPr>
          <p:spPr>
            <a:xfrm>
              <a:off x="8842903" y="1519417"/>
              <a:ext cx="1341414" cy="577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40178" y="433546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A296DD4-2E31-264E-9115-016681A25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82" y="2438002"/>
            <a:ext cx="1076800" cy="158096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58EB2A6-1706-8148-9581-B433486DB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7546" y="4525493"/>
            <a:ext cx="1290118" cy="132771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E107246-BD4C-1A43-A095-FE61968C09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46" y="4344888"/>
            <a:ext cx="1019036" cy="153119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00BE464-701A-5A46-A197-2DBD352CED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6046" y="6197066"/>
            <a:ext cx="1098261" cy="13798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14B9961-4DBE-C34E-AE1C-11D7A2593A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05" y="6129298"/>
            <a:ext cx="1103717" cy="138986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AE454BF-63D5-574C-96F2-275972A318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712" y="633200"/>
            <a:ext cx="1066651" cy="151482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FBC7A72-2579-B547-A690-FCA23D8E69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1042" y="2410928"/>
            <a:ext cx="1152901" cy="156607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BC8A8B3-EE58-9845-9F9E-BFD553093D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1745" y="577042"/>
            <a:ext cx="1024103" cy="154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81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53340" y="491436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44CE3E4-AD64-7B40-B800-2D35417AC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1467145"/>
            <a:ext cx="8164658" cy="36126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925FF4F-4B36-F442-A484-74126B956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3132411"/>
            <a:ext cx="8164658" cy="36126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1039A8-3414-A84F-ABF0-09494B670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4797677"/>
            <a:ext cx="8164658" cy="36126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E0407FE-2BF3-C44F-8E4C-F6624734D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50" y="6462944"/>
            <a:ext cx="8164658" cy="3612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48EDF40-F352-FC44-9B4B-785A3F371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738" y="914719"/>
            <a:ext cx="977088" cy="12880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91EAEC-78BC-9041-B233-FFE3F227F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55" y="833103"/>
            <a:ext cx="1039000" cy="13696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1C19619-E4B4-4046-9023-34D9DDC54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738" y="2526853"/>
            <a:ext cx="997966" cy="12017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858BAE-FE53-E148-85BE-48E4BF01B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55" y="4423304"/>
            <a:ext cx="1031800" cy="112880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0319ECF-D53B-FE40-8F78-251572DA18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5350" y="6095469"/>
            <a:ext cx="1086354" cy="98024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78B1208-3007-9140-92A5-E0379E3774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9268" y="4288950"/>
            <a:ext cx="1291558" cy="106408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5573DD4-AD25-DF47-8D5A-EB830FCE7E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727" y="3020327"/>
            <a:ext cx="1121428" cy="84107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A08D455-90EF-C64E-857C-7310B63FB3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494" y="6053766"/>
            <a:ext cx="760556" cy="114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88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0457" y="528020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ECF266B0-A185-5D4B-AACA-012CF4B1A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1232971"/>
            <a:ext cx="7589312" cy="335651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3544360-2128-9C45-B560-D08AAB773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2925059"/>
            <a:ext cx="7589312" cy="33565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4CCCEAE4-E440-1644-B695-2E41F48F8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4525603"/>
            <a:ext cx="7589312" cy="335651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E1DABD1B-DA5B-1D4A-9D41-9B497C80C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1" y="6340446"/>
            <a:ext cx="7589312" cy="3356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D3C408-E0CD-A54F-AB71-D28C61D27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338" y="2361968"/>
            <a:ext cx="896040" cy="1204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43F42C-D737-6B43-8AB6-F3D28C7DF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632" y="3805917"/>
            <a:ext cx="1201046" cy="162583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5845FB5-E6DA-C946-9AA1-88D943D47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367" y="5803464"/>
            <a:ext cx="1267576" cy="14096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B3F57B-D36E-894F-8741-3878C231F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257" y="6126147"/>
            <a:ext cx="961832" cy="9433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76DF54-F6AF-0A40-8F1C-C6ECCAF1B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3481" y="701648"/>
            <a:ext cx="1097932" cy="11233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7DCC3D6-E212-E145-B6F8-14933DEBF1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081" y="4099783"/>
            <a:ext cx="946046" cy="12180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94E9BF-0D62-0A4D-9124-559155A375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105" y="1018297"/>
            <a:ext cx="1019998" cy="7649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A91BBC-7DCA-784A-95C9-5ADB3C5FB2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474" y="2604520"/>
            <a:ext cx="959260" cy="77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715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2E08523A-1371-F941-9A96-65D86ED21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973438"/>
            <a:ext cx="7988201" cy="732861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C59BBEC3-65B2-5140-8508-C817F8E42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2768293"/>
            <a:ext cx="7988201" cy="732861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F5B06331-9D5F-674C-A1B7-DC5890530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4563148"/>
            <a:ext cx="7988201" cy="732861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38FD336F-1502-0D48-BE21-0D6F55D43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00" y="6358002"/>
            <a:ext cx="7988201" cy="7328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D459AF-3F2C-4341-85BE-302D1FF2B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4" y="4142477"/>
            <a:ext cx="793056" cy="14171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F132E20-BD3D-554C-8788-CFB49789D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86" y="635459"/>
            <a:ext cx="994852" cy="14088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0E64C9-7712-7049-AAC5-138E4936B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1780" y="2462682"/>
            <a:ext cx="855770" cy="12315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CADCA1-0636-5C4F-9BCE-223881EA1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161" y="6164901"/>
            <a:ext cx="901862" cy="10152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9E684E-2F4B-B847-A006-27DEB5AC68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1780" y="6164901"/>
            <a:ext cx="837973" cy="96773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45C4FB9-BF3A-A445-BD3F-D5B3099935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571" y="2575189"/>
            <a:ext cx="844844" cy="111906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B033CB5-69AC-D746-8C59-052D802FFE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1599" y="635459"/>
            <a:ext cx="957785" cy="132204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09E3FAE-B03C-1F4D-8F18-5195984392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88107" y="4153811"/>
            <a:ext cx="747184" cy="139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679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503475EC-059D-F740-B20D-011C2400F6ED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07F4EE9-9EF3-CF47-B9B2-B878D949E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746438"/>
            <a:ext cx="8132740" cy="101659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A38503F-49BC-6546-A0B1-9A5F4DD13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2599184"/>
            <a:ext cx="8132740" cy="101659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F465CD2-3DBB-B343-8D4C-388B77A29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4451930"/>
            <a:ext cx="8132740" cy="101659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4CA25E4D-6B67-044A-AE16-758107BD9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07" y="6304675"/>
            <a:ext cx="8132740" cy="101659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A911C8D-DB09-2A46-93AA-13F421282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656" y="2515993"/>
            <a:ext cx="813880" cy="11539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7EF527E-9DAA-CE49-A90B-874489981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2656" y="4358119"/>
            <a:ext cx="871072" cy="11538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D4C181-0D71-8547-A2A2-95AEB833A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955456" y="6221485"/>
            <a:ext cx="835369" cy="11829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CA1A2F8-F378-1144-BE4D-65BCCCB17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5481" y="597195"/>
            <a:ext cx="897298" cy="131507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1461CF8-C6B9-A047-95CD-035EFA9320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090233">
            <a:off x="142380" y="4861863"/>
            <a:ext cx="996623" cy="6588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0B8920-4ABE-264D-9D01-4EC9F9322D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224925">
            <a:off x="11890" y="3020567"/>
            <a:ext cx="1200086" cy="55056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C183B9D-9D12-8B49-B2FD-BED10376B0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305" y="6539705"/>
            <a:ext cx="787255" cy="73076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9B8D7B1-3CDE-FE40-BA3B-8CFFEDD575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571" y="1106633"/>
            <a:ext cx="832725" cy="82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73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C23DCC44-46D2-2745-813A-351B6F2C1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528" y="1243746"/>
            <a:ext cx="7638305" cy="675955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121CCBD-07DC-3D44-8A80-45194F5B2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528" y="2990340"/>
            <a:ext cx="7638305" cy="675955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2CBBF9C-5FB0-BB45-851D-22FDA5039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528" y="4736934"/>
            <a:ext cx="7638305" cy="67595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670D1726-FC9B-F74A-A383-EF4261BA3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528" y="6483527"/>
            <a:ext cx="7638305" cy="6759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0F8C25C-3484-AC4A-9571-44040242E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730" y="825057"/>
            <a:ext cx="1066327" cy="12504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896A0C1-554B-244C-BA4E-4D197A853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730" y="2767769"/>
            <a:ext cx="1066327" cy="125048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0D0E52-F51A-3043-8C17-7BE8FF6A1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730" y="4550058"/>
            <a:ext cx="1066327" cy="12504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4D9B87-5B4B-E944-81BA-BF745BC05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6730" y="6247507"/>
            <a:ext cx="1066327" cy="12504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5AD170-EF7D-2B4B-A5A5-68AB0792C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388" y="6596159"/>
            <a:ext cx="467783" cy="5633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21C28B-3A48-F24C-9974-4E4B97EC7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1397" y="4846559"/>
            <a:ext cx="449733" cy="5663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AE48214-2516-D74B-912E-FAD4E3AA4E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1397" y="3109846"/>
            <a:ext cx="450774" cy="5663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D410626-2C2E-F64A-846E-D94160D76E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3108" y="1186393"/>
            <a:ext cx="371654" cy="52781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BC48D74-AACC-5742-93B7-80054927D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974" y="6236372"/>
            <a:ext cx="1047648" cy="12616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4C09629-EF97-AE42-9AC1-E986DBEFB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73" y="4440563"/>
            <a:ext cx="1007223" cy="126835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E7F3DF5-8A50-6F4F-AEB7-71C1EC82B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973" y="2686469"/>
            <a:ext cx="1009555" cy="126835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4F40535-801A-FF4E-AB9F-DC7714873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510" y="833673"/>
            <a:ext cx="962602" cy="136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703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69D841-ABF3-874E-93CF-D0C9909CD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1242635"/>
            <a:ext cx="7663449" cy="6781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4F035BE-9975-C24D-8794-5A629607E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2974905"/>
            <a:ext cx="7663449" cy="6781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AC99453-2ED3-2D42-9329-E1C0C111F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4707175"/>
            <a:ext cx="7663449" cy="67818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8FA035B-1D45-2545-8B27-DBA353594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482" y="6439446"/>
            <a:ext cx="7663449" cy="6781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8DDD2-E1AC-804B-981F-D3BC13B09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703" y="2307700"/>
            <a:ext cx="1076558" cy="10796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E0B92C-50EA-7442-8C2F-B29FD9A89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67" y="4205207"/>
            <a:ext cx="1039329" cy="11386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442217-23D8-8C4A-9F1E-3972B42E5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4979" y="1208575"/>
            <a:ext cx="1121863" cy="6574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8B0422E-E354-3D4F-9674-D9E5B4C5A2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356" y="920256"/>
            <a:ext cx="1000126" cy="7861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32B745-895B-0242-9326-58D244CE2F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571" y="2400802"/>
            <a:ext cx="1069035" cy="11674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085CA53-7932-C44C-B25E-73C3FF9EDC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8206" y="6114399"/>
            <a:ext cx="1208636" cy="10032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E860FA1-393F-D140-8F09-5E6AAA65EB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367" y="6079744"/>
            <a:ext cx="1083239" cy="10378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D29A5E-9E71-874A-B0E8-DE51D06732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72931" y="4236819"/>
            <a:ext cx="937821" cy="11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68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2100810-1558-9142-AFC3-436879AE7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1119530"/>
            <a:ext cx="8155707" cy="79271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3F62381-7DE4-9748-9CE0-1F56B133B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2830306"/>
            <a:ext cx="8155707" cy="79271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8FFE9CC-ABA9-794F-8A06-815035E81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4541082"/>
            <a:ext cx="8155707" cy="79271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78EC1B5-9BB9-8447-A1AF-7D53A02ED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98" y="6251858"/>
            <a:ext cx="8155707" cy="7927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A5A7BC6-E662-EF4D-BB16-FE6541FE6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8178" y="925576"/>
            <a:ext cx="954298" cy="9542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B66C95-D203-B343-BBCF-A9D6F231B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22" y="2727271"/>
            <a:ext cx="1038265" cy="9351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88EB38-041A-BA4C-B37A-9EBF85D99F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09" y="4477428"/>
            <a:ext cx="920017" cy="9200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7731AF2-2443-2746-8402-EA34B3E9E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6399" y="4360398"/>
            <a:ext cx="945943" cy="9459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3FA57DB-DDDE-1C46-9981-D1F6F50714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6207" y="6202066"/>
            <a:ext cx="1028216" cy="8425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BBC96B3-EEDA-1C40-B512-B85E95A98C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302" y="860843"/>
            <a:ext cx="1083955" cy="101903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1E7E58-9037-E746-911A-2CCEE75821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8178" y="2720121"/>
            <a:ext cx="904566" cy="877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28A355-3EBE-2242-8FA4-932E326572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365" y="6003286"/>
            <a:ext cx="1202152" cy="105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74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55C149-48E4-7142-A11E-15A647C29031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7E657EB-5170-C144-94AF-0A8CB05CE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867433"/>
            <a:ext cx="8196580" cy="120122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4AD01107-C6D4-234C-BD32-F5B650274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4358053"/>
            <a:ext cx="8196580" cy="120122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5FBF373-8393-FE40-99E2-237CC2600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6103363"/>
            <a:ext cx="8196580" cy="120122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EC27171-6B1A-024D-A374-E1611498F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64" y="2612743"/>
            <a:ext cx="8196580" cy="12012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215A56-4F9D-BE46-8960-DE2322ED0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6891" y="589167"/>
            <a:ext cx="834446" cy="15921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824154-FCF3-8047-A67A-82EAB474A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91" y="594437"/>
            <a:ext cx="927052" cy="15877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24ADE7F-10C0-824B-9A2E-D78874AA4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00259" y="4628984"/>
            <a:ext cx="1206556" cy="8015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B9652D-6BEA-2946-AAB2-CC4922A66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735479" y="4659158"/>
            <a:ext cx="1103570" cy="8443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4B8999-9522-374B-AAF4-35BAB2E5A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9201" y="6790572"/>
            <a:ext cx="938208" cy="3927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8D0955-7435-9746-BF7D-7C9725B604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677" y="6703975"/>
            <a:ext cx="1051604" cy="4793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7D7D09-6BDE-8A43-A35E-815D4690C8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15851" y="2672264"/>
            <a:ext cx="865486" cy="1141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C00AD6-08D6-1245-813E-51B8CFCC4E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291" y="2933004"/>
            <a:ext cx="1054430" cy="84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132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E65C4-7047-D24F-8FAF-E35F4251C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85" y="973844"/>
            <a:ext cx="9300716" cy="15879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9F14AA-5FE0-E24C-AFD9-79A5AAE51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56" y="3249891"/>
            <a:ext cx="9300716" cy="15879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D60BD2-6D3A-454D-AAE5-768127AC5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385" y="5525938"/>
            <a:ext cx="9300716" cy="158792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E802756-E8C3-3C42-89CE-63B068B1EC16}"/>
              </a:ext>
            </a:extLst>
          </p:cNvPr>
          <p:cNvSpPr/>
          <p:nvPr/>
        </p:nvSpPr>
        <p:spPr>
          <a:xfrm>
            <a:off x="383956" y="973844"/>
            <a:ext cx="1695215" cy="1587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1A909D-7129-8849-969B-43D6B4895648}"/>
              </a:ext>
            </a:extLst>
          </p:cNvPr>
          <p:cNvSpPr/>
          <p:nvPr/>
        </p:nvSpPr>
        <p:spPr>
          <a:xfrm>
            <a:off x="8110864" y="5530938"/>
            <a:ext cx="1695215" cy="1587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AC7FAC-C5D1-8F4D-8C0A-4B4F993CA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081" y="5009655"/>
            <a:ext cx="2062998" cy="24843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96D4B2-1696-BB41-B82F-0803F99D0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84" y="1166022"/>
            <a:ext cx="1975557" cy="148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9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4513EE9-6F21-9943-9C5D-8B5C632D4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8" y="1084749"/>
            <a:ext cx="9007779" cy="15133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F7EFD70-CEE2-2447-8C4E-9F550C8B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8" y="3305044"/>
            <a:ext cx="9007779" cy="151330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0165D27-F05E-0548-9C62-91273A82B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8" y="5525339"/>
            <a:ext cx="9007779" cy="15133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545758" y="1084749"/>
            <a:ext cx="1573328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980209" y="5525339"/>
            <a:ext cx="1573328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2016A-BF15-8342-B89D-76D693C89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06" y="1014187"/>
            <a:ext cx="1911684" cy="17435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B9B991-7A49-6F4A-B82C-6AB769708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688" y="4865525"/>
            <a:ext cx="2353036" cy="283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85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150D8E2-AA01-E048-982C-5FD25B3EB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947675"/>
            <a:ext cx="9010476" cy="10988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422689" y="831907"/>
            <a:ext cx="3002681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09F327D-2F37-5840-BC72-34C83C5E4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4340155"/>
            <a:ext cx="9010476" cy="109883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B10B7B9-0F97-9540-9490-1057A4CC6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2643915"/>
            <a:ext cx="9010476" cy="10988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87D3947-8076-F54C-AB2D-43325D441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93" y="6036396"/>
            <a:ext cx="9010476" cy="109883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6654800" y="5824637"/>
            <a:ext cx="3070413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812DBD-9C5E-CC4F-9C8A-622546DD6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0537">
            <a:off x="8314580" y="5534248"/>
            <a:ext cx="1540522" cy="20405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74AD22-15C8-5345-B9DD-281714B41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87696">
            <a:off x="6640116" y="5448353"/>
            <a:ext cx="1453223" cy="20913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291B08-A507-8242-9B84-0B2CC77F8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90" y="604883"/>
            <a:ext cx="2858477" cy="188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090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8C4D84-F88D-5243-A2C3-74A933A11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5337" y="982613"/>
            <a:ext cx="8999553" cy="13789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391886" y="949696"/>
            <a:ext cx="2016907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E1540B-0960-B843-A77A-7E7C170F9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5337" y="3328101"/>
            <a:ext cx="8999553" cy="13789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5F1955-9E41-4345-AC11-993746A8A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5337" y="5673589"/>
            <a:ext cx="8999553" cy="137896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8004628" y="5572163"/>
            <a:ext cx="1661886" cy="156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0986E4-5D34-CB40-B721-D2A61E5DB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70" y="578523"/>
            <a:ext cx="2053922" cy="22751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FB4FE5-BC92-0246-B227-8494A108A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6830" y="4873980"/>
            <a:ext cx="2050896" cy="270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55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EDB1EC-5E93-C74B-B818-3DE75FD83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15" y="1055597"/>
            <a:ext cx="8938558" cy="12188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262814" y="908390"/>
            <a:ext cx="1674844" cy="151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EC9013-471A-F44D-BA94-39013764E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15" y="3443870"/>
            <a:ext cx="8938558" cy="12188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C3128A-1C20-D54A-87C8-830CE8B5A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15" y="5832144"/>
            <a:ext cx="8938558" cy="121889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8121372" y="5659919"/>
            <a:ext cx="1661886" cy="156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0EE0B1-2FB5-F541-97E0-E3A6DB97A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14" y="745715"/>
            <a:ext cx="1838655" cy="18386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9986B2-0D66-3349-9B60-DC25D288F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767" y="5522264"/>
            <a:ext cx="2011290" cy="206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95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0146A2-B709-1648-9587-45FE18AB8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7" y="1053255"/>
            <a:ext cx="8889215" cy="176251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438944" y="973427"/>
            <a:ext cx="2355056" cy="1842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2E4F210-F216-4543-94B7-CF1EF791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7" y="3306794"/>
            <a:ext cx="8889215" cy="17625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D17C0E-FE45-074C-8A47-5EF4DC017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7" y="5560332"/>
            <a:ext cx="8889215" cy="176251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485151" y="5560332"/>
            <a:ext cx="2174105" cy="1912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A9AFBE-4A39-CD41-82D4-DEE4AE001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73" y="710269"/>
            <a:ext cx="2297727" cy="22535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7373BB-5E7F-7E49-97B6-A0E8AAC04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250" y="5064662"/>
            <a:ext cx="2387906" cy="265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56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82CE68C-5C6B-4F44-B2DF-F74CBC591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31" y="1142651"/>
            <a:ext cx="9216366" cy="13755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268513" y="909266"/>
            <a:ext cx="1852339" cy="182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F1E5DB-0EBC-6D47-94B7-E8C8B363B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31" y="3448226"/>
            <a:ext cx="9216366" cy="13755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F38BDD-4280-E64C-B434-ED62258BC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31" y="5753801"/>
            <a:ext cx="9216366" cy="13755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964124" y="5532922"/>
            <a:ext cx="1758202" cy="181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5D1964-D33C-5240-B9E9-1BB94C118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888" y="4881481"/>
            <a:ext cx="1842673" cy="27843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FB531C-3E69-F941-99F4-454755FC5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13" y="977872"/>
            <a:ext cx="1989858" cy="176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28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AB52B85-EC8C-4E44-80A5-481CDC109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68" y="943426"/>
            <a:ext cx="8879023" cy="15709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661BD6-50CA-0841-8B63-3EB3EFDD1A5E}"/>
              </a:ext>
            </a:extLst>
          </p:cNvPr>
          <p:cNvSpPr/>
          <p:nvPr/>
        </p:nvSpPr>
        <p:spPr>
          <a:xfrm>
            <a:off x="478971" y="807705"/>
            <a:ext cx="1852339" cy="1829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B59337-9C5B-014F-9C8B-54A23FA76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68" y="5656138"/>
            <a:ext cx="8879023" cy="15709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EF10CA-60F8-D748-A78D-6F76D11DF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68" y="3299782"/>
            <a:ext cx="8879023" cy="157090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7754089" y="5656138"/>
            <a:ext cx="1758202" cy="181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ED807D-DCCB-E54A-93C5-59B7FA3CE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889" y="5163036"/>
            <a:ext cx="1993864" cy="23104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D187D0-7D77-284F-8675-ECF177434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02" y="807705"/>
            <a:ext cx="2083172" cy="163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50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2B99D-0461-0E42-9A34-1B26AEAA3B73}"/>
              </a:ext>
            </a:extLst>
          </p:cNvPr>
          <p:cNvSpPr txBox="1"/>
          <p:nvPr/>
        </p:nvSpPr>
        <p:spPr>
          <a:xfrm>
            <a:off x="195571" y="522514"/>
            <a:ext cx="9677486" cy="7143321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8B9CF2E-3285-4F41-B8A4-9BB1E0853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5" y="947934"/>
            <a:ext cx="8687136" cy="1541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04B5B0-8226-2446-8CCC-8A0669629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5" y="3323541"/>
            <a:ext cx="8687136" cy="15412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94412B-734D-7043-93AF-5F5B17D6B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35" y="5699148"/>
            <a:ext cx="8687136" cy="154126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F045293-6A78-2D42-9856-CA8DD7DA8789}"/>
              </a:ext>
            </a:extLst>
          </p:cNvPr>
          <p:cNvSpPr/>
          <p:nvPr/>
        </p:nvSpPr>
        <p:spPr>
          <a:xfrm>
            <a:off x="8157029" y="5561112"/>
            <a:ext cx="1644360" cy="181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09BED5-C0B7-C441-BA30-E3F1344E8C3F}"/>
              </a:ext>
            </a:extLst>
          </p:cNvPr>
          <p:cNvSpPr/>
          <p:nvPr/>
        </p:nvSpPr>
        <p:spPr>
          <a:xfrm>
            <a:off x="515257" y="747486"/>
            <a:ext cx="1386114" cy="1901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2158FA-0B28-0C4F-ACC1-8617DF8B9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4614" y="5270486"/>
            <a:ext cx="1922421" cy="24751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E66E3A-986E-5A45-BE78-183F20AF2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59" y="747486"/>
            <a:ext cx="1577012" cy="173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707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5C317D1-926B-0E4C-8EB5-1342D7DFB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43000" y="-1143000"/>
            <a:ext cx="7772400" cy="10058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4C06FDE-1353-DD41-8F3E-27E204FE39D0}"/>
              </a:ext>
            </a:extLst>
          </p:cNvPr>
          <p:cNvSpPr txBox="1"/>
          <p:nvPr/>
        </p:nvSpPr>
        <p:spPr>
          <a:xfrm>
            <a:off x="1986927" y="785764"/>
            <a:ext cx="62632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KG Miss Kindy Bubble" panose="02000000000000000000" pitchFamily="2" charset="77"/>
              </a:rPr>
              <a:t>Winter</a:t>
            </a:r>
          </a:p>
          <a:p>
            <a:pPr algn="ctr"/>
            <a:r>
              <a:rPr lang="en-US" sz="6000" dirty="0">
                <a:latin typeface="KG Miss Kindy Bubble" panose="02000000000000000000" pitchFamily="2" charset="77"/>
              </a:rPr>
              <a:t>Prewriting Notebook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60EC0E-D3EA-E345-A4C7-772CCDE90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214" y="3398157"/>
            <a:ext cx="4320721" cy="38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41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5C317D1-926B-0E4C-8EB5-1342D7DFB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43000" y="-1143000"/>
            <a:ext cx="7772400" cy="10058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4C06FDE-1353-DD41-8F3E-27E204FE39D0}"/>
              </a:ext>
            </a:extLst>
          </p:cNvPr>
          <p:cNvSpPr txBox="1"/>
          <p:nvPr/>
        </p:nvSpPr>
        <p:spPr>
          <a:xfrm>
            <a:off x="1944314" y="765888"/>
            <a:ext cx="62632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KG Miss Kindy Bubble" panose="02000000000000000000" pitchFamily="2" charset="77"/>
              </a:rPr>
              <a:t>Winter</a:t>
            </a:r>
          </a:p>
          <a:p>
            <a:pPr algn="ctr"/>
            <a:r>
              <a:rPr lang="en-US" sz="6000" dirty="0">
                <a:latin typeface="KG Miss Kindy Bubble" panose="02000000000000000000" pitchFamily="2" charset="77"/>
              </a:rPr>
              <a:t>Prewriting Notebook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53B82B-4E10-B844-9238-C4DD9A021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292" y="3559629"/>
            <a:ext cx="4319814" cy="35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993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44DF76-FE93-8A41-A02D-42CA4327DEA8}"/>
              </a:ext>
            </a:extLst>
          </p:cNvPr>
          <p:cNvSpPr txBox="1"/>
          <p:nvPr/>
        </p:nvSpPr>
        <p:spPr>
          <a:xfrm>
            <a:off x="247881" y="2021544"/>
            <a:ext cx="9576769" cy="4986750"/>
          </a:xfrm>
          <a:prstGeom prst="rect">
            <a:avLst/>
          </a:prstGeom>
          <a:noFill/>
          <a:ln w="57150">
            <a:solidFill>
              <a:srgbClr val="008094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391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391" dirty="0">
                <a:latin typeface="KG Behind These Hazel Eyes" panose="02000506000000020004" pitchFamily="2" charset="77"/>
              </a:rPr>
              <a:t>Terms of use:</a:t>
            </a:r>
          </a:p>
          <a:p>
            <a:pPr algn="ctr"/>
            <a:endParaRPr lang="en-US" sz="1391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This product is bound by copy right laws.</a:t>
            </a: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You may:</a:t>
            </a:r>
          </a:p>
          <a:p>
            <a:pPr algn="ctr"/>
            <a:br>
              <a:rPr lang="en-US" sz="1082" dirty="0">
                <a:latin typeface="KG Behind These Hazel Eyes" panose="02000506000000020004" pitchFamily="2" charset="77"/>
              </a:rPr>
            </a:br>
            <a:r>
              <a:rPr lang="en-US" sz="1082" dirty="0">
                <a:latin typeface="KG Behind These Hazel Eyes" panose="02000506000000020004" pitchFamily="2" charset="77"/>
              </a:rPr>
              <a:t> Use items for your own classroom students or your own personal use.</a:t>
            </a: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You may not:  </a:t>
            </a: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Claim this work as your own or alter the files in any way. </a:t>
            </a: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Sell the files or combine them into another unit for sale or for free. </a:t>
            </a: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 </a:t>
            </a: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Post this document for sale or free elsewhere on the internet, including Google Docs links on blogs.</a:t>
            </a: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Make copies of purchased items to share with others.</a:t>
            </a: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Credits:</a:t>
            </a:r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Fonts are from Kimberly </a:t>
            </a:r>
            <a:r>
              <a:rPr lang="en-US" sz="1082" dirty="0" err="1">
                <a:latin typeface="KG Behind These Hazel Eyes" panose="02000506000000020004" pitchFamily="2" charset="77"/>
              </a:rPr>
              <a:t>Geswein</a:t>
            </a:r>
            <a:r>
              <a:rPr lang="en-US" sz="1082" dirty="0">
                <a:latin typeface="KG Behind These Hazel Eyes" panose="02000506000000020004" pitchFamily="2" charset="77"/>
              </a:rPr>
              <a:t> Fonts</a:t>
            </a:r>
          </a:p>
          <a:p>
            <a:pPr algn="ctr"/>
            <a:endParaRPr lang="en-US" sz="1082" dirty="0"/>
          </a:p>
          <a:p>
            <a:pPr algn="ctr"/>
            <a:r>
              <a:rPr lang="en-US" sz="1082" dirty="0">
                <a:latin typeface="KG Behind These Hazel Eyes" panose="02000506000000020004" pitchFamily="2" charset="77"/>
              </a:rPr>
              <a:t>Clipart:</a:t>
            </a: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endParaRPr lang="en-US" sz="1082" dirty="0">
              <a:latin typeface="KG Behind These Hazel Eyes" panose="02000506000000020004" pitchFamily="2" charset="77"/>
            </a:endParaRPr>
          </a:p>
          <a:p>
            <a:pPr algn="ctr"/>
            <a:endParaRPr lang="en-US" sz="1391" dirty="0">
              <a:latin typeface="KG Behind These Hazel Eyes" panose="02000506000000020004" pitchFamily="2" charset="77"/>
            </a:endParaRPr>
          </a:p>
          <a:p>
            <a:pPr algn="ctr"/>
            <a:r>
              <a:rPr lang="en-US" sz="1236" dirty="0">
                <a:latin typeface="KG Behind These Hazel Eyes" panose="02000506000000020004" pitchFamily="2" charset="77"/>
              </a:rPr>
              <a:t> </a:t>
            </a:r>
          </a:p>
          <a:p>
            <a:pPr algn="ctr"/>
            <a:r>
              <a:rPr lang="en-US" sz="1050" dirty="0">
                <a:latin typeface="KG Behind These Hazel Eyes" panose="02000506000000020004" pitchFamily="2" charset="77"/>
              </a:rPr>
              <a:t>https://</a:t>
            </a:r>
            <a:r>
              <a:rPr lang="en-US" sz="1050" dirty="0" err="1">
                <a:latin typeface="KG Behind These Hazel Eyes" panose="02000506000000020004" pitchFamily="2" charset="77"/>
              </a:rPr>
              <a:t>www.teacherspayteachers.com</a:t>
            </a:r>
            <a:r>
              <a:rPr lang="en-US" sz="1050" dirty="0">
                <a:latin typeface="KG Behind These Hazel Eyes" panose="02000506000000020004" pitchFamily="2" charset="77"/>
              </a:rPr>
              <a:t>/Product/P4-FREE-Snowflakes-and-Digital-Paper-P4-Clips-Trioriginals-Clip-Art-2933784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6EB48-699B-8040-9260-0A5E944AB60D}"/>
              </a:ext>
            </a:extLst>
          </p:cNvPr>
          <p:cNvSpPr txBox="1"/>
          <p:nvPr/>
        </p:nvSpPr>
        <p:spPr>
          <a:xfrm>
            <a:off x="2167542" y="728354"/>
            <a:ext cx="5737444" cy="121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4" spc="232" dirty="0">
                <a:solidFill>
                  <a:srgbClr val="008094"/>
                </a:solidFill>
                <a:latin typeface="KG Behind These Hazel Eyes" panose="02000506000000020004" pitchFamily="2" charset="77"/>
              </a:rPr>
              <a:t>Ms. Stephanie’s </a:t>
            </a:r>
          </a:p>
          <a:p>
            <a:pPr algn="ctr"/>
            <a:r>
              <a:rPr lang="en-US" sz="5100" spc="232" dirty="0">
                <a:solidFill>
                  <a:srgbClr val="008094"/>
                </a:solidFill>
                <a:latin typeface="KG Defying Gravity" panose="02000000000000000000" pitchFamily="2" charset="77"/>
              </a:rPr>
              <a:t>Preschool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EE9E5B-365F-E74F-B869-6770509A5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606" y="6126335"/>
            <a:ext cx="353749" cy="35374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D56BF3-4C98-8F46-961E-877CB0FE8729}"/>
              </a:ext>
            </a:extLst>
          </p:cNvPr>
          <p:cNvSpPr/>
          <p:nvPr/>
        </p:nvSpPr>
        <p:spPr>
          <a:xfrm>
            <a:off x="2891840" y="5980750"/>
            <a:ext cx="4412603" cy="644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391" dirty="0"/>
          </a:p>
          <a:p>
            <a:pPr algn="ctr"/>
            <a:r>
              <a:rPr lang="en-US" sz="1050" dirty="0">
                <a:latin typeface="KG Behind These Hazel Eyes" panose="02000506000000020004" pitchFamily="2" charset="77"/>
                <a:hlinkClick r:id="rId3"/>
              </a:rPr>
              <a:t>https://</a:t>
            </a:r>
            <a:r>
              <a:rPr lang="en-US" sz="1050" dirty="0" err="1">
                <a:latin typeface="KG Behind These Hazel Eyes" panose="02000506000000020004" pitchFamily="2" charset="77"/>
                <a:hlinkClick r:id="rId3"/>
              </a:rPr>
              <a:t>www.teacherspayteachers.com</a:t>
            </a:r>
            <a:r>
              <a:rPr lang="en-US" sz="1050" dirty="0">
                <a:latin typeface="KG Behind These Hazel Eyes" panose="02000506000000020004" pitchFamily="2" charset="77"/>
                <a:hlinkClick r:id="rId3"/>
              </a:rPr>
              <a:t>/Store/Rainbow-Sprinkle-Studio-Sasha-Mitten</a:t>
            </a:r>
            <a:endParaRPr lang="en-US" sz="1050" dirty="0">
              <a:latin typeface="KG Behind These Hazel Eyes" panose="02000506000000020004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E3619D-4827-3F4F-AAEF-4E5EA1949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79" y="6572387"/>
            <a:ext cx="441778" cy="41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71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890020C6-CC71-F440-92EB-7308C946CAC2}" vid="{078DAF1A-722A-D343-A160-69EB3B61813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3764</TotalTime>
  <Words>247</Words>
  <Application>Microsoft Macintosh PowerPoint</Application>
  <PresentationFormat>Custom</PresentationFormat>
  <Paragraphs>52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KG Behind These Hazel Eyes</vt:lpstr>
      <vt:lpstr>KG Defying Gravity</vt:lpstr>
      <vt:lpstr>KG Miss Kindy Bubble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Xavier</dc:creator>
  <cp:lastModifiedBy>Stephanie Xavier</cp:lastModifiedBy>
  <cp:revision>23</cp:revision>
  <dcterms:created xsi:type="dcterms:W3CDTF">2020-12-03T01:06:10Z</dcterms:created>
  <dcterms:modified xsi:type="dcterms:W3CDTF">2020-12-05T15:50:16Z</dcterms:modified>
</cp:coreProperties>
</file>